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4" r:id="rId1"/>
  </p:sldMasterIdLst>
  <p:notesMasterIdLst>
    <p:notesMasterId r:id="rId15"/>
  </p:notesMasterIdLst>
  <p:handoutMasterIdLst>
    <p:handoutMasterId r:id="rId16"/>
  </p:handoutMasterIdLst>
  <p:sldIdLst>
    <p:sldId id="258" r:id="rId2"/>
    <p:sldId id="274" r:id="rId3"/>
    <p:sldId id="262" r:id="rId4"/>
    <p:sldId id="260" r:id="rId5"/>
    <p:sldId id="261" r:id="rId6"/>
    <p:sldId id="263" r:id="rId7"/>
    <p:sldId id="269" r:id="rId8"/>
    <p:sldId id="270" r:id="rId9"/>
    <p:sldId id="259" r:id="rId10"/>
    <p:sldId id="271" r:id="rId11"/>
    <p:sldId id="272" r:id="rId12"/>
    <p:sldId id="273" r:id="rId13"/>
    <p:sldId id="268" r:id="rId14"/>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45">
          <p15:clr>
            <a:srgbClr val="A4A3A4"/>
          </p15:clr>
        </p15:guide>
        <p15:guide id="3" orient="horz" pos="3888">
          <p15:clr>
            <a:srgbClr val="A4A3A4"/>
          </p15:clr>
        </p15:guide>
        <p15:guide id="4" orient="horz" pos="192">
          <p15:clr>
            <a:srgbClr val="A4A3A4"/>
          </p15:clr>
        </p15:guide>
        <p15:guide id="5" orient="horz" pos="1072">
          <p15:clr>
            <a:srgbClr val="A4A3A4"/>
          </p15:clr>
        </p15:guide>
        <p15:guide id="6" pos="3839">
          <p15:clr>
            <a:srgbClr val="A4A3A4"/>
          </p15:clr>
        </p15:guide>
        <p15:guide id="7" pos="704">
          <p15:clr>
            <a:srgbClr val="A4A3A4"/>
          </p15:clr>
        </p15:guide>
        <p15:guide id="8" pos="710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182" autoAdjust="0"/>
  </p:normalViewPr>
  <p:slideViewPr>
    <p:cSldViewPr showGuides="1">
      <p:cViewPr varScale="1">
        <p:scale>
          <a:sx n="75" d="100"/>
          <a:sy n="75" d="100"/>
        </p:scale>
        <p:origin x="540" y="66"/>
      </p:cViewPr>
      <p:guideLst>
        <p:guide orient="horz" pos="2160"/>
        <p:guide orient="horz" pos="945"/>
        <p:guide orient="horz" pos="3888"/>
        <p:guide orient="horz" pos="192"/>
        <p:guide orient="horz" pos="1072"/>
        <p:guide pos="3839"/>
        <p:guide pos="704"/>
        <p:guide pos="7102"/>
      </p:guideLst>
    </p:cSldViewPr>
  </p:slideViewPr>
  <p:outlineViewPr>
    <p:cViewPr>
      <p:scale>
        <a:sx n="33" d="100"/>
        <a:sy n="33" d="100"/>
      </p:scale>
      <p:origin x="0" y="-2886"/>
    </p:cViewPr>
  </p:outlineViewPr>
  <p:notesTextViewPr>
    <p:cViewPr>
      <p:scale>
        <a:sx n="3" d="2"/>
        <a:sy n="3" d="2"/>
      </p:scale>
      <p:origin x="0" y="0"/>
    </p:cViewPr>
  </p:notesTextViewPr>
  <p:notesViewPr>
    <p:cSldViewPr>
      <p:cViewPr varScale="1">
        <p:scale>
          <a:sx n="79" d="100"/>
          <a:sy n="79" d="100"/>
        </p:scale>
        <p:origin x="3198"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solidFill>
                <a:schemeClr val="tx2"/>
              </a:solidFil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973C59C-4E16-4A64-A766-34DB213E11B3}" type="datetimeFigureOut">
              <a:rPr lang="en-US">
                <a:solidFill>
                  <a:schemeClr val="tx2"/>
                </a:solidFill>
              </a:rPr>
              <a:t>5/10/2024</a:t>
            </a:fld>
            <a:endParaRPr>
              <a:solidFill>
                <a:schemeClr val="tx2"/>
              </a:solidFil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solidFill>
                <a:schemeClr val="tx2"/>
              </a:solidFil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FD77566-CD65-4859-9FA1-43956DC85B8C}" type="slidenum">
              <a:rPr>
                <a:solidFill>
                  <a:schemeClr val="tx2"/>
                </a:solidFill>
              </a:rPr>
              <a:t>‹#›</a:t>
            </a:fld>
            <a:endParaRPr>
              <a:solidFill>
                <a:schemeClr val="tx2"/>
              </a:solidFill>
            </a:endParaRPr>
          </a:p>
        </p:txBody>
      </p:sp>
    </p:spTree>
    <p:extLst>
      <p:ext uri="{BB962C8B-B14F-4D97-AF65-F5344CB8AC3E}">
        <p14:creationId xmlns:p14="http://schemas.microsoft.com/office/powerpoint/2010/main" val="2708798372"/>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tmp>
</file>

<file path=ppt/media/image11.tmp>
</file>

<file path=ppt/media/image12.tmp>
</file>

<file path=ppt/media/image13.tmp>
</file>

<file path=ppt/media/image14.png>
</file>

<file path=ppt/media/image2.jpg>
</file>

<file path=ppt/media/image3.JPG>
</file>

<file path=ppt/media/image4.jpg>
</file>

<file path=ppt/media/image5.png>
</file>

<file path=ppt/media/image6.png>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2"/>
                </a:solidFill>
              </a:defRPr>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2"/>
                </a:solidFill>
              </a:defRPr>
            </a:lvl1pPr>
          </a:lstStyle>
          <a:p>
            <a:fld id="{F95CF31C-F757-429C-A789-86504F04C3BE}" type="datetimeFigureOut">
              <a:rPr lang="en-US"/>
              <a:pPr/>
              <a:t>5/10/2024</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2"/>
                </a:solidFill>
              </a:defRPr>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2"/>
                </a:solidFill>
              </a:defRPr>
            </a:lvl1pPr>
          </a:lstStyle>
          <a:p>
            <a:fld id="{B8796F01-7154-41E0-B48B-A6921757531A}" type="slidenum">
              <a:rPr/>
              <a:pPr/>
              <a:t>‹#›</a:t>
            </a:fld>
            <a:endParaRPr/>
          </a:p>
        </p:txBody>
      </p:sp>
    </p:spTree>
    <p:extLst>
      <p:ext uri="{BB962C8B-B14F-4D97-AF65-F5344CB8AC3E}">
        <p14:creationId xmlns:p14="http://schemas.microsoft.com/office/powerpoint/2010/main" val="44077566"/>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2"/>
        </a:solidFill>
        <a:latin typeface="+mn-lt"/>
        <a:ea typeface="+mn-ea"/>
        <a:cs typeface="+mn-cs"/>
      </a:defRPr>
    </a:lvl1pPr>
    <a:lvl2pPr marL="609493" algn="l" defTabSz="1218987" rtl="0" eaLnBrk="1" latinLnBrk="0" hangingPunct="1">
      <a:defRPr sz="1600" kern="1200">
        <a:solidFill>
          <a:schemeClr val="tx2"/>
        </a:solidFill>
        <a:latin typeface="+mn-lt"/>
        <a:ea typeface="+mn-ea"/>
        <a:cs typeface="+mn-cs"/>
      </a:defRPr>
    </a:lvl2pPr>
    <a:lvl3pPr marL="1218987" algn="l" defTabSz="1218987" rtl="0" eaLnBrk="1" latinLnBrk="0" hangingPunct="1">
      <a:defRPr sz="1600" kern="1200">
        <a:solidFill>
          <a:schemeClr val="tx2"/>
        </a:solidFill>
        <a:latin typeface="+mn-lt"/>
        <a:ea typeface="+mn-ea"/>
        <a:cs typeface="+mn-cs"/>
      </a:defRPr>
    </a:lvl3pPr>
    <a:lvl4pPr marL="1828480" algn="l" defTabSz="1218987" rtl="0" eaLnBrk="1" latinLnBrk="0" hangingPunct="1">
      <a:defRPr sz="1600" kern="1200">
        <a:solidFill>
          <a:schemeClr val="tx2"/>
        </a:solidFill>
        <a:latin typeface="+mn-lt"/>
        <a:ea typeface="+mn-ea"/>
        <a:cs typeface="+mn-cs"/>
      </a:defRPr>
    </a:lvl4pPr>
    <a:lvl5pPr marL="2437973" algn="l" defTabSz="1218987" rtl="0" eaLnBrk="1" latinLnBrk="0" hangingPunct="1">
      <a:defRPr sz="1600" kern="1200">
        <a:solidFill>
          <a:schemeClr val="tx2"/>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BF81A0-ADA6-4623-BE4F-40CFB8BBCB3D}" type="slidenum">
              <a:rPr lang="en-US" smtClean="0"/>
              <a:t>1</a:t>
            </a:fld>
            <a:endParaRPr lang="en-US"/>
          </a:p>
        </p:txBody>
      </p:sp>
    </p:spTree>
    <p:extLst>
      <p:ext uri="{BB962C8B-B14F-4D97-AF65-F5344CB8AC3E}">
        <p14:creationId xmlns:p14="http://schemas.microsoft.com/office/powerpoint/2010/main" val="2855903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oup 13" descr="Stack of books"/>
          <p:cNvGrpSpPr/>
          <p:nvPr userDrawn="1"/>
        </p:nvGrpSpPr>
        <p:grpSpPr>
          <a:xfrm>
            <a:off x="0" y="0"/>
            <a:ext cx="12190572" cy="6858000"/>
            <a:chOff x="0" y="0"/>
            <a:chExt cx="12190572" cy="6858000"/>
          </a:xfrm>
        </p:grpSpPr>
        <p:sp>
          <p:nvSpPr>
            <p:cNvPr id="13" name="Rectangle 12"/>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grpSp>
          <p:nvGrpSpPr>
            <p:cNvPr id="12" name="Group 11"/>
            <p:cNvGrpSpPr/>
            <p:nvPr/>
          </p:nvGrpSpPr>
          <p:grpSpPr>
            <a:xfrm>
              <a:off x="0" y="0"/>
              <a:ext cx="4726044" cy="6858000"/>
              <a:chOff x="0" y="0"/>
              <a:chExt cx="4726044" cy="6858000"/>
            </a:xfrm>
          </p:grpSpPr>
          <p:pic>
            <p:nvPicPr>
              <p:cNvPr id="9" name="Picture 8"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91594" cy="6858000"/>
              </a:xfrm>
              <a:prstGeom prst="rect">
                <a:avLst/>
              </a:prstGeom>
            </p:spPr>
          </p:pic>
          <p:sp>
            <p:nvSpPr>
              <p:cNvPr id="10" name="Rectangle 9"/>
              <p:cNvSpPr/>
              <p:nvPr/>
            </p:nvSpPr>
            <p:spPr>
              <a:xfrm>
                <a:off x="4588884"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ctrTitle"/>
          </p:nvPr>
        </p:nvSpPr>
        <p:spPr>
          <a:xfrm>
            <a:off x="4879346"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3" name="Subtitle 2"/>
          <p:cNvSpPr>
            <a:spLocks noGrp="1"/>
          </p:cNvSpPr>
          <p:nvPr>
            <p:ph type="subTitle" idx="1"/>
          </p:nvPr>
        </p:nvSpPr>
        <p:spPr>
          <a:xfrm>
            <a:off x="4879346"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dirty="0"/>
          </a:p>
        </p:txBody>
      </p:sp>
      <p:sp>
        <p:nvSpPr>
          <p:cNvPr id="5" name="Date Placeholder 4"/>
          <p:cNvSpPr>
            <a:spLocks noGrp="1"/>
          </p:cNvSpPr>
          <p:nvPr>
            <p:ph type="dt" sz="half" idx="10"/>
          </p:nvPr>
        </p:nvSpPr>
        <p:spPr/>
        <p:txBody>
          <a:bodyPr/>
          <a:lstStyle/>
          <a:p>
            <a:fld id="{42E3C847-D284-421D-B330-2D43513B0F9C}" type="datetime1">
              <a:rPr lang="en-US" smtClean="0"/>
              <a:t>5/10/2024</a:t>
            </a:fld>
            <a:endParaRPr lang="en-US"/>
          </a:p>
        </p:txBody>
      </p:sp>
      <p:sp>
        <p:nvSpPr>
          <p:cNvPr id="7" name="Footer Placeholder 6"/>
          <p:cNvSpPr>
            <a:spLocks noGrp="1"/>
          </p:cNvSpPr>
          <p:nvPr>
            <p:ph type="ftr" sz="quarter" idx="11"/>
          </p:nvPr>
        </p:nvSpPr>
        <p:spPr/>
        <p:txBody>
          <a:bodyPr/>
          <a:lstStyle/>
          <a:p>
            <a:r>
              <a:rPr lang="en-US" dirty="0"/>
              <a:t>Add a footer</a:t>
            </a:r>
          </a:p>
        </p:txBody>
      </p:sp>
      <p:sp>
        <p:nvSpPr>
          <p:cNvPr id="11" name="Slide Number Placeholder 10"/>
          <p:cNvSpPr>
            <a:spLocks noGrp="1"/>
          </p:cNvSpPr>
          <p:nvPr>
            <p:ph type="sldNum" sz="quarter" idx="12"/>
          </p:nvPr>
        </p:nvSpPr>
        <p:spPr/>
        <p:txBody>
          <a:bodyPr/>
          <a:lstStyle/>
          <a:p>
            <a:fld id="{EB37DED6-D4C7-42EE-AB49-D2E39E64FDE4}" type="slidenum">
              <a:rPr lang="en-US" smtClean="0"/>
              <a:pPr/>
              <a:t>‹#›</a:t>
            </a:fld>
            <a:endParaRPr lang="en-US"/>
          </a:p>
        </p:txBody>
      </p:sp>
    </p:spTree>
    <p:extLst>
      <p:ext uri="{BB962C8B-B14F-4D97-AF65-F5344CB8AC3E}">
        <p14:creationId xmlns:p14="http://schemas.microsoft.com/office/powerpoint/2010/main" val="4405174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F6987518-40ED-4895-8580-DE2A722FC423}" type="datetime1">
              <a:rPr lang="en-US" smtClean="0"/>
              <a:t>5/10/2024</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591C5AD9-787D-40FA-8A4D-16A055B9AF81}" type="slidenum">
              <a:rPr lang="en-US" smtClean="0"/>
              <a:t>‹#›</a:t>
            </a:fld>
            <a:endParaRPr lang="en-US"/>
          </a:p>
        </p:txBody>
      </p:sp>
    </p:spTree>
    <p:extLst>
      <p:ext uri="{BB962C8B-B14F-4D97-AF65-F5344CB8AC3E}">
        <p14:creationId xmlns:p14="http://schemas.microsoft.com/office/powerpoint/2010/main" val="2960223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2633" y="274638"/>
            <a:ext cx="1422030" cy="5897561"/>
          </a:xfrm>
        </p:spPr>
        <p:txBody>
          <a:bodyPr vert="eaVert"/>
          <a:lstStyle/>
          <a:p>
            <a:r>
              <a:rPr lang="en-US"/>
              <a:t>Click to edit Master title style</a:t>
            </a:r>
            <a:endParaRPr dirty="0"/>
          </a:p>
        </p:txBody>
      </p:sp>
      <p:sp>
        <p:nvSpPr>
          <p:cNvPr id="3" name="Vertical Text Placeholder 2"/>
          <p:cNvSpPr>
            <a:spLocks noGrp="1"/>
          </p:cNvSpPr>
          <p:nvPr>
            <p:ph type="body" orient="vert" idx="1"/>
          </p:nvPr>
        </p:nvSpPr>
        <p:spPr>
          <a:xfrm>
            <a:off x="1117309" y="274638"/>
            <a:ext cx="8532178" cy="589756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CA8D9F34-BDBC-4273-B9BC-22458F940BE7}" type="datetime1">
              <a:rPr lang="en-US" smtClean="0"/>
              <a:t>5/10/2024</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591C5AD9-787D-40FA-8A4D-16A055B9AF81}" type="slidenum">
              <a:rPr lang="en-US" smtClean="0"/>
              <a:t>‹#›</a:t>
            </a:fld>
            <a:endParaRPr lang="en-US"/>
          </a:p>
        </p:txBody>
      </p:sp>
    </p:spTree>
    <p:extLst>
      <p:ext uri="{BB962C8B-B14F-4D97-AF65-F5344CB8AC3E}">
        <p14:creationId xmlns:p14="http://schemas.microsoft.com/office/powerpoint/2010/main" val="239825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E5785147-19A6-4970-A04E-ED9B1D83C0F1}" type="datetime1">
              <a:rPr lang="en-US" smtClean="0"/>
              <a:t>5/10/2024</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A60BA0E-20D0-4E7C-B286-26C960A6788F}" type="slidenum">
              <a:rPr lang="en-US" smtClean="0"/>
              <a:t>‹#›</a:t>
            </a:fld>
            <a:endParaRPr lang="en-US"/>
          </a:p>
        </p:txBody>
      </p:sp>
    </p:spTree>
    <p:extLst>
      <p:ext uri="{BB962C8B-B14F-4D97-AF65-F5344CB8AC3E}">
        <p14:creationId xmlns:p14="http://schemas.microsoft.com/office/powerpoint/2010/main" val="2358978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1620" y="0"/>
            <a:ext cx="12188952" cy="6858000"/>
            <a:chOff x="1620" y="0"/>
            <a:chExt cx="12188952" cy="6858000"/>
          </a:xfrm>
        </p:grpSpPr>
        <p:sp>
          <p:nvSpPr>
            <p:cNvPr id="4" name="Rectangle 3"/>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11" name="Rectangle 10"/>
            <p:cNvSpPr/>
            <p:nvPr/>
          </p:nvSpPr>
          <p:spPr>
            <a:xfrm>
              <a:off x="7481252"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a:solidFill>
                  <a:schemeClr val="tx2"/>
                </a:solidFill>
              </a:endParaRPr>
            </a:p>
          </p:txBody>
        </p:sp>
      </p:grpSp>
      <p:pic>
        <p:nvPicPr>
          <p:cNvPr id="5" name="Picture 4" descr="Stack of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7" name="Title 1"/>
          <p:cNvSpPr>
            <a:spLocks noGrp="1"/>
          </p:cNvSpPr>
          <p:nvPr>
            <p:ph type="ctrTitle"/>
          </p:nvPr>
        </p:nvSpPr>
        <p:spPr>
          <a:xfrm>
            <a:off x="237149"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8" name="Subtitle 2"/>
          <p:cNvSpPr>
            <a:spLocks noGrp="1"/>
          </p:cNvSpPr>
          <p:nvPr>
            <p:ph type="subTitle" idx="1"/>
          </p:nvPr>
        </p:nvSpPr>
        <p:spPr>
          <a:xfrm>
            <a:off x="237149"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dirty="0"/>
          </a:p>
        </p:txBody>
      </p:sp>
      <p:sp>
        <p:nvSpPr>
          <p:cNvPr id="2" name="Date Placeholder 1"/>
          <p:cNvSpPr>
            <a:spLocks noGrp="1"/>
          </p:cNvSpPr>
          <p:nvPr>
            <p:ph type="dt" sz="half" idx="10"/>
          </p:nvPr>
        </p:nvSpPr>
        <p:spPr/>
        <p:txBody>
          <a:bodyPr/>
          <a:lstStyle/>
          <a:p>
            <a:fld id="{E8F41008-E89D-49CD-9BF4-E6F3FE09F7AC}" type="datetime1">
              <a:rPr lang="en-US" smtClean="0"/>
              <a:t>5/10/2024</a:t>
            </a:fld>
            <a:endParaRPr lang="en-US"/>
          </a:p>
        </p:txBody>
      </p:sp>
      <p:sp>
        <p:nvSpPr>
          <p:cNvPr id="3" name="Footer Placeholder 2"/>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EB37DED6-D4C7-42EE-AB49-D2E39E64FDE4}" type="slidenum">
              <a:rPr lang="en-US" smtClean="0"/>
              <a:pPr/>
              <a:t>‹#›</a:t>
            </a:fld>
            <a:endParaRPr lang="en-US"/>
          </a:p>
        </p:txBody>
      </p:sp>
    </p:spTree>
    <p:extLst>
      <p:ext uri="{BB962C8B-B14F-4D97-AF65-F5344CB8AC3E}">
        <p14:creationId xmlns:p14="http://schemas.microsoft.com/office/powerpoint/2010/main" val="7272354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117309" y="1701800"/>
            <a:ext cx="4977104" cy="4470400"/>
          </a:xfrm>
        </p:spPr>
        <p:txBody>
          <a:bodyPr>
            <a:normAutofit/>
          </a:bodyPr>
          <a:lstStyle>
            <a:lvl1pPr>
              <a:defRPr sz="2400"/>
            </a:lvl1pPr>
            <a:lvl2pPr>
              <a:defRPr sz="20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297559" y="1701800"/>
            <a:ext cx="4977104" cy="4470400"/>
          </a:xfrm>
        </p:spPr>
        <p:txBody>
          <a:bodyPr>
            <a:normAutofit/>
          </a:bodyPr>
          <a:lstStyle>
            <a:lvl1pPr>
              <a:defRPr sz="2400"/>
            </a:lvl1pPr>
            <a:lvl2pPr>
              <a:defRPr sz="20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fld id="{6C9E199F-4583-41EB-929F-5865E95EECAA}" type="datetime1">
              <a:rPr lang="en-US" smtClean="0"/>
              <a:t>5/10/2024</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270174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121372" y="1608836"/>
            <a:ext cx="4973041" cy="512064"/>
          </a:xfrm>
        </p:spPr>
        <p:txBody>
          <a:bodyPr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Edit Master text styles</a:t>
            </a:r>
          </a:p>
        </p:txBody>
      </p:sp>
      <p:sp>
        <p:nvSpPr>
          <p:cNvPr id="4" name="Content Placeholder 3"/>
          <p:cNvSpPr>
            <a:spLocks noGrp="1"/>
          </p:cNvSpPr>
          <p:nvPr>
            <p:ph sz="half" idx="2"/>
          </p:nvPr>
        </p:nvSpPr>
        <p:spPr>
          <a:xfrm>
            <a:off x="1117309" y="2209800"/>
            <a:ext cx="4977104" cy="3962400"/>
          </a:xfrm>
        </p:spPr>
        <p:txBody>
          <a:bodyPr>
            <a:normAutofit/>
          </a:bodyPr>
          <a:lstStyle>
            <a:lvl1pPr>
              <a:defRPr sz="2000"/>
            </a:lvl1pPr>
            <a:lvl2pPr>
              <a:defRPr sz="18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301622" y="1608836"/>
            <a:ext cx="4973041" cy="512064"/>
          </a:xfrm>
        </p:spPr>
        <p:txBody>
          <a:bodyPr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Edit Master text styles</a:t>
            </a:r>
          </a:p>
        </p:txBody>
      </p:sp>
      <p:sp>
        <p:nvSpPr>
          <p:cNvPr id="6" name="Content Placeholder 5"/>
          <p:cNvSpPr>
            <a:spLocks noGrp="1"/>
          </p:cNvSpPr>
          <p:nvPr>
            <p:ph sz="quarter" idx="4"/>
          </p:nvPr>
        </p:nvSpPr>
        <p:spPr>
          <a:xfrm>
            <a:off x="6297559" y="2209800"/>
            <a:ext cx="4977104" cy="3962400"/>
          </a:xfrm>
        </p:spPr>
        <p:txBody>
          <a:bodyPr>
            <a:normAutofit/>
          </a:bodyPr>
          <a:lstStyle>
            <a:lvl1pPr>
              <a:defRPr sz="2000"/>
            </a:lvl1pPr>
            <a:lvl2pPr>
              <a:defRPr sz="18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fld id="{ADE652EB-356C-4482-B27C-7C8E08F5D88F}" type="datetime1">
              <a:rPr lang="en-US" smtClean="0"/>
              <a:t>5/10/2024</a:t>
            </a:fld>
            <a:endParaRPr lang="en-US"/>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14746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51B0895E-43C3-4560-B59A-90049317E860}" type="datetime1">
              <a:rPr lang="en-US" smtClean="0"/>
              <a:t>5/10/2024</a:t>
            </a:fld>
            <a:endParaRPr lang="en-US"/>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1810248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778C32-B81D-4A68-A851-5185C690F024}" type="datetime1">
              <a:rPr lang="en-US" smtClean="0"/>
              <a:t>5/10/2024</a:t>
            </a:fld>
            <a:endParaRPr lang="en-US"/>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66448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455612" y="1701800"/>
            <a:ext cx="3351927" cy="2844800"/>
          </a:xfrm>
        </p:spPr>
        <p:txBody>
          <a:bodyPr anchor="b">
            <a:normAutofit/>
          </a:bodyPr>
          <a:lstStyle>
            <a:lvl1pPr algn="l">
              <a:defRPr sz="2000" b="1">
                <a:effectLst/>
              </a:defRPr>
            </a:lvl1pPr>
          </a:lstStyle>
          <a:p>
            <a:r>
              <a:rPr lang="en-US"/>
              <a:t>Click to edit Master title style</a:t>
            </a:r>
            <a:endParaRPr dirty="0"/>
          </a:p>
        </p:txBody>
      </p:sp>
      <p:sp>
        <p:nvSpPr>
          <p:cNvPr id="3" name="Content Placeholder 2"/>
          <p:cNvSpPr>
            <a:spLocks noGrp="1"/>
          </p:cNvSpPr>
          <p:nvPr>
            <p:ph idx="1"/>
          </p:nvPr>
        </p:nvSpPr>
        <p:spPr>
          <a:xfrm>
            <a:off x="4469236" y="482600"/>
            <a:ext cx="6805427" cy="5892800"/>
          </a:xfrm>
        </p:spPr>
        <p:txBody>
          <a:bodyPr>
            <a:normAutofit/>
          </a:bodyPr>
          <a:lstStyle>
            <a:lvl1pPr>
              <a:defRPr sz="24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455612" y="4648200"/>
            <a:ext cx="3351927" cy="1727200"/>
          </a:xfrm>
        </p:spPr>
        <p:txBody>
          <a:bodyPr>
            <a:normAutofit/>
          </a:bodyPr>
          <a:lstStyle>
            <a:lvl1pPr marL="0" indent="0">
              <a:spcBef>
                <a:spcPts val="120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11765D79-EF31-4E8F-A1BE-AF31805C2859}" type="datetime1">
              <a:rPr lang="en-US" smtClean="0"/>
              <a:t>5/10/2024</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2DFBB78A-01B4-41F2-96B0-677A4A282832}" type="slidenum">
              <a:rPr lang="en-US" smtClean="0"/>
              <a:t>‹#›</a:t>
            </a:fld>
            <a:endParaRPr lang="en-US"/>
          </a:p>
        </p:txBody>
      </p:sp>
    </p:spTree>
    <p:extLst>
      <p:ext uri="{BB962C8B-B14F-4D97-AF65-F5344CB8AC3E}">
        <p14:creationId xmlns:p14="http://schemas.microsoft.com/office/powerpoint/2010/main" val="280129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2437765" y="4800600"/>
            <a:ext cx="7313295" cy="762000"/>
          </a:xfrm>
        </p:spPr>
        <p:txBody>
          <a:bodyPr anchor="b">
            <a:normAutofit/>
          </a:bodyPr>
          <a:lstStyle>
            <a:lvl1pPr algn="l">
              <a:defRPr sz="2000" b="1">
                <a:effectLst/>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2437765" y="279401"/>
            <a:ext cx="7313295" cy="4448175"/>
          </a:xfrm>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4" name="Text Placeholder 3"/>
          <p:cNvSpPr>
            <a:spLocks noGrp="1"/>
          </p:cNvSpPr>
          <p:nvPr>
            <p:ph type="body" sz="half" idx="2"/>
          </p:nvPr>
        </p:nvSpPr>
        <p:spPr>
          <a:xfrm>
            <a:off x="2437765" y="5562600"/>
            <a:ext cx="7313295" cy="812800"/>
          </a:xfrm>
        </p:spPr>
        <p:txBody>
          <a:bodyPr>
            <a:normAutofit/>
          </a:bodyPr>
          <a:lstStyle>
            <a:lvl1pPr marL="0" indent="0">
              <a:spcBef>
                <a:spcPts val="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932FBA3B-941F-4778-A0CB-865223FDAE69}" type="datetime1">
              <a:rPr lang="en-US" smtClean="0"/>
              <a:t>5/10/2024</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2DFBB78A-01B4-41F2-96B0-677A4A282832}" type="slidenum">
              <a:rPr lang="en-US" smtClean="0"/>
              <a:t>‹#›</a:t>
            </a:fld>
            <a:endParaRPr lang="en-US"/>
          </a:p>
        </p:txBody>
      </p:sp>
    </p:spTree>
    <p:extLst>
      <p:ext uri="{BB962C8B-B14F-4D97-AF65-F5344CB8AC3E}">
        <p14:creationId xmlns:p14="http://schemas.microsoft.com/office/powerpoint/2010/main" val="1478196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1620" y="0"/>
            <a:ext cx="12188952" cy="6858000"/>
            <a:chOff x="1620" y="0"/>
            <a:chExt cx="12188952" cy="6858000"/>
          </a:xfrm>
        </p:grpSpPr>
        <p:sp>
          <p:nvSpPr>
            <p:cNvPr id="10" name="Rectangle 9"/>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8" name="Rectangle 7"/>
            <p:cNvSpPr/>
            <p:nvPr/>
          </p:nvSpPr>
          <p:spPr>
            <a:xfrm>
              <a:off x="304721" y="0"/>
              <a:ext cx="11579384" cy="685800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grpSp>
      <p:sp>
        <p:nvSpPr>
          <p:cNvPr id="2" name="Title Placeholder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r>
              <a:rPr lang="en-US"/>
              <a:t>Click to edit Master title style</a:t>
            </a:r>
            <a:endParaRPr dirty="0"/>
          </a:p>
        </p:txBody>
      </p:sp>
      <p:sp>
        <p:nvSpPr>
          <p:cNvPr id="3" name="Text Placeholder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a:defRPr sz="1200">
                <a:solidFill>
                  <a:schemeClr val="tx2">
                    <a:lumMod val="50000"/>
                  </a:schemeClr>
                </a:solidFill>
              </a:defRPr>
            </a:lvl1pPr>
          </a:lstStyle>
          <a:p>
            <a:fld id="{72EBFD46-0FD3-4428-ADEC-1DFD6489930D}" type="datetime1">
              <a:rPr lang="en-US" smtClean="0"/>
              <a:t>5/10/2024</a:t>
            </a:fld>
            <a:endParaRPr lang="en-US"/>
          </a:p>
        </p:txBody>
      </p:sp>
      <p:sp>
        <p:nvSpPr>
          <p:cNvPr id="5" name="Footer Placeholder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a:defRPr sz="1200">
                <a:solidFill>
                  <a:schemeClr val="tx2">
                    <a:lumMod val="50000"/>
                  </a:schemeClr>
                </a:solidFill>
              </a:defRPr>
            </a:lvl1pPr>
          </a:lstStyle>
          <a:p>
            <a:r>
              <a:rPr lang="en-US" dirty="0"/>
              <a:t>Add a footer</a:t>
            </a:r>
          </a:p>
        </p:txBody>
      </p:sp>
      <p:sp>
        <p:nvSpPr>
          <p:cNvPr id="6" name="Slide Number Placeholder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a:defRPr sz="1200">
                <a:solidFill>
                  <a:schemeClr val="tx2">
                    <a:lumMod val="50000"/>
                  </a:schemeClr>
                </a:solidFill>
              </a:defRPr>
            </a:lvl1pPr>
          </a:lstStyle>
          <a:p>
            <a:fld id="{EB37DED6-D4C7-42EE-AB49-D2E39E64FDE4}" type="slidenum">
              <a:rPr lang="en-US" smtClean="0"/>
              <a:pPr/>
              <a:t>‹#›</a:t>
            </a:fld>
            <a:endParaRPr lang="en-US"/>
          </a:p>
        </p:txBody>
      </p:sp>
    </p:spTree>
    <p:extLst>
      <p:ext uri="{BB962C8B-B14F-4D97-AF65-F5344CB8AC3E}">
        <p14:creationId xmlns:p14="http://schemas.microsoft.com/office/powerpoint/2010/main" val="4142785951"/>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218987" rtl="0" eaLnBrk="1" latinLnBrk="0" hangingPunct="1">
        <a:lnSpc>
          <a:spcPct val="85000"/>
        </a:lnSpc>
        <a:spcBef>
          <a:spcPct val="0"/>
        </a:spcBef>
        <a:buNone/>
        <a:tabLst/>
        <a:defRPr sz="4400" b="0" kern="1200" cap="none" baseline="0">
          <a:solidFill>
            <a:schemeClr val="accent2">
              <a:lumMod val="50000"/>
            </a:schemeClr>
          </a:solidFill>
          <a:effectLst/>
          <a:latin typeface="+mj-lt"/>
          <a:ea typeface="+mj-ea"/>
          <a:cs typeface="+mj-cs"/>
        </a:defRPr>
      </a:lvl1pPr>
    </p:titleStyle>
    <p:bodyStyle>
      <a:lvl1pPr marL="304747" indent="-304747" algn="l" defTabSz="1218987" rtl="0" eaLnBrk="1" latinLnBrk="0" hangingPunct="1">
        <a:lnSpc>
          <a:spcPct val="95000"/>
        </a:lnSpc>
        <a:spcBef>
          <a:spcPts val="1866"/>
        </a:spcBef>
        <a:buClr>
          <a:schemeClr val="accent6">
            <a:lumMod val="50000"/>
          </a:schemeClr>
        </a:buClr>
        <a:buSzPct val="100000"/>
        <a:buFont typeface="Arial" pitchFamily="34" charset="0"/>
        <a:buChar char="•"/>
        <a:defRPr sz="2400" kern="1200">
          <a:solidFill>
            <a:schemeClr val="tx1"/>
          </a:solidFill>
          <a:latin typeface="+mn-lt"/>
          <a:ea typeface="+mn-ea"/>
          <a:cs typeface="+mn-cs"/>
        </a:defRPr>
      </a:lvl1pPr>
      <a:lvl2pPr marL="731392"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2000" kern="1200">
          <a:solidFill>
            <a:schemeClr val="tx1"/>
          </a:solidFill>
          <a:latin typeface="+mn-lt"/>
          <a:ea typeface="+mn-ea"/>
          <a:cs typeface="+mn-cs"/>
        </a:defRPr>
      </a:lvl2pPr>
      <a:lvl3pPr marL="1158037"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3pPr>
      <a:lvl4pPr marL="1584683"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4pPr>
      <a:lvl5pPr marL="2011328"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5pPr>
      <a:lvl6pPr marL="2437973" indent="-304747" algn="l" defTabSz="1218987" rtl="0" eaLnBrk="1" latinLnBrk="0" hangingPunct="1">
        <a:lnSpc>
          <a:spcPct val="95000"/>
        </a:lnSpc>
        <a:spcBef>
          <a:spcPts val="1066"/>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6pPr>
      <a:lvl7pPr marL="2864619" indent="-304747" algn="l" defTabSz="1218987" rtl="0" eaLnBrk="1" latinLnBrk="0" hangingPunct="1">
        <a:lnSpc>
          <a:spcPct val="95000"/>
        </a:lnSpc>
        <a:spcBef>
          <a:spcPts val="1066"/>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7pPr>
      <a:lvl8pPr marL="3291264" indent="-304747" algn="l" defTabSz="1218987" rtl="0" eaLnBrk="1" latinLnBrk="0" hangingPunct="1">
        <a:lnSpc>
          <a:spcPct val="95000"/>
        </a:lnSpc>
        <a:spcBef>
          <a:spcPts val="1066"/>
        </a:spcBef>
        <a:buClr>
          <a:schemeClr val="accent6">
            <a:lumMod val="50000"/>
          </a:schemeClr>
        </a:buClr>
        <a:buSzPct val="90000"/>
        <a:buFont typeface="Century Gothic" pitchFamily="34" charset="0"/>
        <a:buChar char="–"/>
        <a:defRPr sz="1800" kern="1200">
          <a:solidFill>
            <a:schemeClr val="tx2">
              <a:lumMod val="50000"/>
            </a:schemeClr>
          </a:solidFill>
          <a:latin typeface="+mn-lt"/>
          <a:ea typeface="+mn-ea"/>
          <a:cs typeface="+mn-cs"/>
        </a:defRPr>
      </a:lvl8pPr>
      <a:lvl9pPr marL="3474112" indent="0" algn="l" defTabSz="1218987" rtl="0" eaLnBrk="1" latinLnBrk="0" hangingPunct="1">
        <a:lnSpc>
          <a:spcPct val="95000"/>
        </a:lnSpc>
        <a:spcBef>
          <a:spcPts val="1066"/>
        </a:spcBef>
        <a:buClr>
          <a:schemeClr val="accent6">
            <a:lumMod val="50000"/>
          </a:schemeClr>
        </a:buClr>
        <a:buSzPct val="90000"/>
        <a:buFont typeface="Century Gothic" pitchFamily="34" charset="0"/>
        <a:buNone/>
        <a:defRPr sz="1800" kern="1200">
          <a:solidFill>
            <a:schemeClr val="tx2">
              <a:lumMod val="50000"/>
            </a:schemeClr>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6.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image" Target="../media/image10.tm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image" Target="../media/image8.tm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WatercolorSponge/>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FC6AE381-5D45-E72A-3133-698BE8AFD330}"/>
              </a:ext>
            </a:extLst>
          </p:cNvPr>
          <p:cNvSpPr txBox="1"/>
          <p:nvPr/>
        </p:nvSpPr>
        <p:spPr>
          <a:xfrm>
            <a:off x="837828" y="86512"/>
            <a:ext cx="11089232" cy="4247317"/>
          </a:xfrm>
          <a:prstGeom prst="rect">
            <a:avLst/>
          </a:prstGeom>
          <a:noFill/>
          <a:ln>
            <a:noFill/>
          </a:ln>
        </p:spPr>
        <p:style>
          <a:lnRef idx="0">
            <a:scrgbClr r="0" g="0" b="0"/>
          </a:lnRef>
          <a:fillRef idx="0">
            <a:scrgbClr r="0" g="0" b="0"/>
          </a:fillRef>
          <a:effectRef idx="0">
            <a:scrgbClr r="0" g="0" b="0"/>
          </a:effectRef>
          <a:fontRef idx="minor">
            <a:schemeClr val="accent6"/>
          </a:fontRef>
        </p:style>
        <p:txBody>
          <a:bodyPr wrap="square">
            <a:spAutoFit/>
          </a:bodyPr>
          <a:lstStyle/>
          <a:p>
            <a:pPr algn="ctr"/>
            <a:r>
              <a:rPr lang="en-IN" sz="1800" b="1" dirty="0">
                <a:solidFill>
                  <a:schemeClr val="bg2">
                    <a:lumMod val="50000"/>
                  </a:schemeClr>
                </a:solidFill>
                <a:latin typeface="Algerian" panose="04020705040A02060702" pitchFamily="82" charset="0"/>
                <a:ea typeface="Verdana" panose="020B0604030504040204" pitchFamily="34" charset="0"/>
              </a:rPr>
              <a:t>PRESENTATION ON </a:t>
            </a:r>
          </a:p>
          <a:p>
            <a:pPr algn="ctr"/>
            <a:r>
              <a:rPr lang="en-IN" sz="1800" dirty="0">
                <a:solidFill>
                  <a:srgbClr val="FF0000"/>
                </a:solidFill>
                <a:latin typeface="Algerian" panose="04020705040A02060702" pitchFamily="82" charset="0"/>
                <a:ea typeface="Verdana" panose="020B0604030504040204" pitchFamily="34" charset="0"/>
                <a:cs typeface="Arial" panose="020B0604020202020204" pitchFamily="34" charset="0"/>
              </a:rPr>
              <a:t>E-</a:t>
            </a:r>
            <a:r>
              <a:rPr lang="en-IN" sz="1800" dirty="0" err="1">
                <a:solidFill>
                  <a:srgbClr val="FF0000"/>
                </a:solidFill>
                <a:latin typeface="Algerian" panose="04020705040A02060702" pitchFamily="82" charset="0"/>
                <a:ea typeface="Verdana" panose="020B0604030504040204" pitchFamily="34" charset="0"/>
                <a:cs typeface="Arial" panose="020B0604020202020204" pitchFamily="34" charset="0"/>
              </a:rPr>
              <a:t>Gyan</a:t>
            </a:r>
            <a:r>
              <a:rPr lang="en-IN" sz="1800" dirty="0">
                <a:solidFill>
                  <a:srgbClr val="FF0000"/>
                </a:solidFill>
                <a:latin typeface="Algerian" panose="04020705040A02060702" pitchFamily="82" charset="0"/>
                <a:ea typeface="Verdana" panose="020B0604030504040204" pitchFamily="34" charset="0"/>
                <a:cs typeface="Arial" panose="020B0604020202020204" pitchFamily="34" charset="0"/>
              </a:rPr>
              <a:t> portal</a:t>
            </a:r>
          </a:p>
          <a:p>
            <a:pPr algn="ctr"/>
            <a:r>
              <a:rPr lang="en-IN" sz="1800" dirty="0">
                <a:solidFill>
                  <a:schemeClr val="tx1">
                    <a:lumMod val="75000"/>
                    <a:lumOff val="25000"/>
                  </a:schemeClr>
                </a:solidFill>
                <a:latin typeface="Algerian" panose="04020705040A02060702" pitchFamily="82" charset="0"/>
                <a:ea typeface="Verdana" panose="020B0604030504040204" pitchFamily="34" charset="0"/>
              </a:rPr>
              <a:t>Of</a:t>
            </a:r>
          </a:p>
          <a:p>
            <a:pPr algn="ctr"/>
            <a:r>
              <a:rPr lang="en-IN" sz="1800" dirty="0">
                <a:solidFill>
                  <a:srgbClr val="FF0000"/>
                </a:solidFill>
                <a:latin typeface="Algerian" panose="04020705040A02060702" pitchFamily="82" charset="0"/>
                <a:ea typeface="Verdana" panose="020B0604030504040204" pitchFamily="34" charset="0"/>
              </a:rPr>
              <a:t>Bachelor of technology</a:t>
            </a:r>
          </a:p>
          <a:p>
            <a:pPr algn="ctr"/>
            <a:r>
              <a:rPr lang="en-IN" sz="1800" dirty="0">
                <a:solidFill>
                  <a:schemeClr val="tx1">
                    <a:lumMod val="65000"/>
                    <a:lumOff val="35000"/>
                  </a:schemeClr>
                </a:solidFill>
                <a:latin typeface="Algerian" panose="04020705040A02060702" pitchFamily="82" charset="0"/>
                <a:ea typeface="Verdana" panose="020B0604030504040204" pitchFamily="34" charset="0"/>
              </a:rPr>
              <a:t>In</a:t>
            </a:r>
          </a:p>
          <a:p>
            <a:pPr algn="ctr"/>
            <a:r>
              <a:rPr lang="en-IN" sz="1800" dirty="0">
                <a:solidFill>
                  <a:srgbClr val="FF0000"/>
                </a:solidFill>
                <a:latin typeface="Algerian" panose="04020705040A02060702" pitchFamily="82" charset="0"/>
                <a:ea typeface="Verdana" panose="020B0604030504040204" pitchFamily="34" charset="0"/>
              </a:rPr>
              <a:t>COMPUTER SCIENCE</a:t>
            </a:r>
          </a:p>
          <a:p>
            <a:pPr algn="ctr"/>
            <a:r>
              <a:rPr lang="en-IN" sz="1800" dirty="0">
                <a:solidFill>
                  <a:schemeClr val="tx1">
                    <a:lumMod val="75000"/>
                    <a:lumOff val="25000"/>
                  </a:schemeClr>
                </a:solidFill>
                <a:latin typeface="Algerian" panose="04020705040A02060702" pitchFamily="82" charset="0"/>
                <a:ea typeface="Verdana" panose="020B0604030504040204" pitchFamily="34" charset="0"/>
              </a:rPr>
              <a:t>By</a:t>
            </a:r>
          </a:p>
          <a:p>
            <a:r>
              <a:rPr lang="en-IN" sz="1800" dirty="0">
                <a:solidFill>
                  <a:schemeClr val="accent4">
                    <a:lumMod val="40000"/>
                    <a:lumOff val="60000"/>
                  </a:schemeClr>
                </a:solidFill>
                <a:latin typeface="Algerian" panose="04020705040A02060702" pitchFamily="82" charset="0"/>
                <a:ea typeface="Verdana" panose="020B0604030504040204" pitchFamily="34" charset="0"/>
              </a:rPr>
              <a:t>                                 </a:t>
            </a:r>
          </a:p>
          <a:p>
            <a:r>
              <a:rPr lang="en-IN" sz="1800" dirty="0">
                <a:solidFill>
                  <a:schemeClr val="accent4">
                    <a:lumMod val="40000"/>
                    <a:lumOff val="60000"/>
                  </a:schemeClr>
                </a:solidFill>
                <a:latin typeface="Algerian" panose="04020705040A02060702" pitchFamily="82" charset="0"/>
                <a:ea typeface="Verdana" panose="020B0604030504040204" pitchFamily="34" charset="0"/>
              </a:rPr>
              <a:t>                          </a:t>
            </a:r>
            <a:endParaRPr lang="en-US" sz="1800" dirty="0">
              <a:solidFill>
                <a:schemeClr val="tx1">
                  <a:lumMod val="95000"/>
                  <a:lumOff val="5000"/>
                </a:schemeClr>
              </a:solidFill>
              <a:latin typeface="Algerian" panose="04020705040A02060702" pitchFamily="82" charset="0"/>
              <a:ea typeface="Verdana" panose="020B0604030504040204" pitchFamily="34" charset="0"/>
            </a:endParaRPr>
          </a:p>
          <a:p>
            <a:endParaRPr lang="en-US" sz="1800" dirty="0">
              <a:solidFill>
                <a:schemeClr val="tx1">
                  <a:lumMod val="95000"/>
                  <a:lumOff val="5000"/>
                </a:schemeClr>
              </a:solidFill>
              <a:latin typeface="Algerian" panose="04020705040A02060702" pitchFamily="82" charset="0"/>
              <a:ea typeface="Verdana" panose="020B0604030504040204" pitchFamily="34" charset="0"/>
            </a:endParaRPr>
          </a:p>
          <a:p>
            <a:pPr algn="ctr"/>
            <a:endParaRPr lang="en-US" sz="1800" dirty="0">
              <a:solidFill>
                <a:schemeClr val="tx1">
                  <a:lumMod val="95000"/>
                  <a:lumOff val="5000"/>
                </a:schemeClr>
              </a:solidFill>
              <a:latin typeface="Algerian" panose="04020705040A02060702" pitchFamily="82" charset="0"/>
              <a:ea typeface="Verdana" panose="020B0604030504040204" pitchFamily="34" charset="0"/>
            </a:endParaRPr>
          </a:p>
          <a:p>
            <a:pPr algn="ctr"/>
            <a:endParaRPr lang="en-US" sz="1800" dirty="0">
              <a:solidFill>
                <a:schemeClr val="tx1">
                  <a:lumMod val="95000"/>
                  <a:lumOff val="5000"/>
                </a:schemeClr>
              </a:solidFill>
              <a:latin typeface="Algerian" panose="04020705040A02060702" pitchFamily="82" charset="0"/>
              <a:ea typeface="Verdana" panose="020B0604030504040204" pitchFamily="34" charset="0"/>
            </a:endParaRPr>
          </a:p>
          <a:p>
            <a:pPr algn="ctr"/>
            <a:endParaRPr lang="en-US" sz="1800" dirty="0">
              <a:solidFill>
                <a:schemeClr val="tx1">
                  <a:lumMod val="95000"/>
                  <a:lumOff val="5000"/>
                </a:schemeClr>
              </a:solidFill>
              <a:latin typeface="Algerian" panose="04020705040A02060702" pitchFamily="82" charset="0"/>
              <a:ea typeface="Verdana" panose="020B0604030504040204" pitchFamily="34" charset="0"/>
            </a:endParaRPr>
          </a:p>
          <a:p>
            <a:pPr algn="ctr"/>
            <a:endParaRPr lang="en-IN" sz="1800" dirty="0">
              <a:solidFill>
                <a:srgbClr val="FF0000"/>
              </a:solidFill>
              <a:latin typeface="Algerian" panose="04020705040A02060702" pitchFamily="82" charset="0"/>
              <a:ea typeface="Verdana" panose="020B0604030504040204" pitchFamily="34" charset="0"/>
            </a:endParaRPr>
          </a:p>
          <a:p>
            <a:pPr algn="ctr"/>
            <a:endParaRPr lang="en-IN" sz="1800" dirty="0">
              <a:solidFill>
                <a:schemeClr val="accent4">
                  <a:lumMod val="40000"/>
                  <a:lumOff val="60000"/>
                </a:schemeClr>
              </a:solidFill>
              <a:latin typeface="Algerian" panose="04020705040A02060702" pitchFamily="82" charset="0"/>
              <a:ea typeface="Verdana" panose="020B0604030504040204" pitchFamily="34" charset="0"/>
            </a:endParaRPr>
          </a:p>
        </p:txBody>
      </p:sp>
      <p:pic>
        <p:nvPicPr>
          <p:cNvPr id="15" name="Picture 6">
            <a:extLst>
              <a:ext uri="{FF2B5EF4-FFF2-40B4-BE49-F238E27FC236}">
                <a16:creationId xmlns:a16="http://schemas.microsoft.com/office/drawing/2014/main" id="{47393E01-1C28-97AD-BA83-58E0785F68A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01870" y="4354878"/>
            <a:ext cx="1761146" cy="1325026"/>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p:cNvSpPr/>
          <p:nvPr/>
        </p:nvSpPr>
        <p:spPr>
          <a:xfrm>
            <a:off x="549796" y="2123658"/>
            <a:ext cx="4137411" cy="864096"/>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en-IN" dirty="0" err="1">
                <a:solidFill>
                  <a:schemeClr val="tx1">
                    <a:lumMod val="95000"/>
                    <a:lumOff val="5000"/>
                  </a:schemeClr>
                </a:solidFill>
                <a:latin typeface="Algerian" panose="04020705040A02060702" pitchFamily="82" charset="0"/>
                <a:ea typeface="Verdana" panose="020B0604030504040204" pitchFamily="34" charset="0"/>
              </a:rPr>
              <a:t>Shreyashi</a:t>
            </a:r>
            <a:r>
              <a:rPr lang="en-IN" dirty="0">
                <a:solidFill>
                  <a:schemeClr val="tx1">
                    <a:lumMod val="95000"/>
                    <a:lumOff val="5000"/>
                  </a:schemeClr>
                </a:solidFill>
                <a:latin typeface="Algerian" panose="04020705040A02060702" pitchFamily="82" charset="0"/>
                <a:ea typeface="Verdana" panose="020B0604030504040204" pitchFamily="34" charset="0"/>
              </a:rPr>
              <a:t> </a:t>
            </a:r>
            <a:r>
              <a:rPr lang="en-IN" dirty="0" err="1">
                <a:solidFill>
                  <a:schemeClr val="tx1">
                    <a:lumMod val="95000"/>
                    <a:lumOff val="5000"/>
                  </a:schemeClr>
                </a:solidFill>
                <a:latin typeface="Algerian" panose="04020705040A02060702" pitchFamily="82" charset="0"/>
                <a:ea typeface="Verdana" panose="020B0604030504040204" pitchFamily="34" charset="0"/>
              </a:rPr>
              <a:t>singh</a:t>
            </a:r>
            <a:r>
              <a:rPr lang="en-IN" dirty="0">
                <a:solidFill>
                  <a:schemeClr val="tx1">
                    <a:lumMod val="95000"/>
                    <a:lumOff val="5000"/>
                  </a:schemeClr>
                </a:solidFill>
                <a:latin typeface="Algerian" panose="04020705040A02060702" pitchFamily="82" charset="0"/>
                <a:ea typeface="Verdana" panose="020B0604030504040204" pitchFamily="34" charset="0"/>
              </a:rPr>
              <a:t> </a:t>
            </a:r>
            <a:r>
              <a:rPr lang="en-IN" dirty="0" err="1">
                <a:solidFill>
                  <a:schemeClr val="tx1">
                    <a:lumMod val="95000"/>
                    <a:lumOff val="5000"/>
                  </a:schemeClr>
                </a:solidFill>
                <a:latin typeface="Algerian" panose="04020705040A02060702" pitchFamily="82" charset="0"/>
                <a:ea typeface="Verdana" panose="020B0604030504040204" pitchFamily="34" charset="0"/>
              </a:rPr>
              <a:t>Sengar</a:t>
            </a:r>
            <a:endParaRPr lang="en-IN" dirty="0">
              <a:solidFill>
                <a:schemeClr val="tx1">
                  <a:lumMod val="95000"/>
                  <a:lumOff val="5000"/>
                </a:schemeClr>
              </a:solidFill>
              <a:latin typeface="Algerian" panose="04020705040A02060702" pitchFamily="82" charset="0"/>
              <a:ea typeface="Verdana" panose="020B0604030504040204" pitchFamily="34" charset="0"/>
            </a:endParaRPr>
          </a:p>
          <a:p>
            <a:pPr algn="ctr"/>
            <a:r>
              <a:rPr lang="en-IN" dirty="0">
                <a:solidFill>
                  <a:schemeClr val="tx1">
                    <a:lumMod val="95000"/>
                    <a:lumOff val="5000"/>
                  </a:schemeClr>
                </a:solidFill>
                <a:latin typeface="Algerian" panose="04020705040A02060702" pitchFamily="82" charset="0"/>
                <a:ea typeface="Verdana" panose="020B0604030504040204" pitchFamily="34" charset="0"/>
              </a:rPr>
              <a:t> (2100560109013) </a:t>
            </a:r>
            <a:endParaRPr lang="en-IN" dirty="0"/>
          </a:p>
        </p:txBody>
      </p:sp>
      <p:sp>
        <p:nvSpPr>
          <p:cNvPr id="17" name="Rectangle 16"/>
          <p:cNvSpPr/>
          <p:nvPr/>
        </p:nvSpPr>
        <p:spPr>
          <a:xfrm>
            <a:off x="8758708" y="2123658"/>
            <a:ext cx="2880320" cy="864096"/>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r>
              <a:rPr lang="en-IN" dirty="0">
                <a:solidFill>
                  <a:schemeClr val="tx1">
                    <a:lumMod val="95000"/>
                    <a:lumOff val="5000"/>
                  </a:schemeClr>
                </a:solidFill>
                <a:latin typeface="Algerian" panose="04020705040A02060702" pitchFamily="82" charset="0"/>
                <a:ea typeface="Verdana" panose="020B0604030504040204" pitchFamily="34" charset="0"/>
              </a:rPr>
              <a:t>Satyam  </a:t>
            </a:r>
            <a:r>
              <a:rPr lang="en-IN" dirty="0" err="1">
                <a:solidFill>
                  <a:schemeClr val="tx1">
                    <a:lumMod val="95000"/>
                    <a:lumOff val="5000"/>
                  </a:schemeClr>
                </a:solidFill>
                <a:latin typeface="Algerian" panose="04020705040A02060702" pitchFamily="82" charset="0"/>
                <a:ea typeface="Verdana" panose="020B0604030504040204" pitchFamily="34" charset="0"/>
              </a:rPr>
              <a:t>pandey</a:t>
            </a:r>
            <a:endParaRPr lang="en-IN" dirty="0">
              <a:solidFill>
                <a:schemeClr val="tx1">
                  <a:lumMod val="95000"/>
                  <a:lumOff val="5000"/>
                </a:schemeClr>
              </a:solidFill>
              <a:latin typeface="Algerian" panose="04020705040A02060702" pitchFamily="82" charset="0"/>
              <a:ea typeface="Verdana" panose="020B0604030504040204" pitchFamily="34" charset="0"/>
            </a:endParaRPr>
          </a:p>
          <a:p>
            <a:r>
              <a:rPr lang="en-IN" dirty="0">
                <a:solidFill>
                  <a:schemeClr val="tx1">
                    <a:lumMod val="95000"/>
                    <a:lumOff val="5000"/>
                  </a:schemeClr>
                </a:solidFill>
                <a:latin typeface="Algerian" panose="04020705040A02060702" pitchFamily="82" charset="0"/>
                <a:ea typeface="Verdana" panose="020B0604030504040204" pitchFamily="34" charset="0"/>
              </a:rPr>
              <a:t>(2000560100093)</a:t>
            </a:r>
            <a:endParaRPr lang="en-IN" dirty="0"/>
          </a:p>
        </p:txBody>
      </p:sp>
      <p:sp>
        <p:nvSpPr>
          <p:cNvPr id="18" name="Rectangle 17"/>
          <p:cNvSpPr/>
          <p:nvPr/>
        </p:nvSpPr>
        <p:spPr>
          <a:xfrm>
            <a:off x="4369180" y="2987754"/>
            <a:ext cx="4707555" cy="1135579"/>
          </a:xfrm>
          <a:prstGeom prst="rect">
            <a:avLst/>
          </a:prstGeom>
          <a:noFill/>
          <a:ln>
            <a:noFill/>
          </a:ln>
        </p:spPr>
        <p:style>
          <a:lnRef idx="0">
            <a:scrgbClr r="0" g="0" b="0"/>
          </a:lnRef>
          <a:fillRef idx="0">
            <a:scrgbClr r="0" g="0" b="0"/>
          </a:fillRef>
          <a:effectRef idx="0">
            <a:scrgbClr r="0" g="0" b="0"/>
          </a:effectRef>
          <a:fontRef idx="minor">
            <a:schemeClr val="accent6"/>
          </a:fontRef>
        </p:style>
        <p:txBody>
          <a:bodyPr rtlCol="0" anchor="ctr"/>
          <a:lstStyle/>
          <a:p>
            <a:pPr algn="ctr"/>
            <a:r>
              <a:rPr lang="en-IN" dirty="0">
                <a:solidFill>
                  <a:schemeClr val="tx1">
                    <a:lumMod val="95000"/>
                    <a:lumOff val="5000"/>
                  </a:schemeClr>
                </a:solidFill>
                <a:latin typeface="Algerian" panose="04020705040A02060702" pitchFamily="82" charset="0"/>
                <a:ea typeface="Verdana" panose="020B0604030504040204" pitchFamily="34" charset="0"/>
              </a:rPr>
              <a:t>under the guidance of </a:t>
            </a:r>
          </a:p>
          <a:p>
            <a:pPr algn="ctr"/>
            <a:r>
              <a:rPr lang="en-IN" dirty="0" err="1">
                <a:solidFill>
                  <a:schemeClr val="tx1">
                    <a:lumMod val="95000"/>
                    <a:lumOff val="5000"/>
                  </a:schemeClr>
                </a:solidFill>
                <a:latin typeface="Algerian" panose="04020705040A02060702" pitchFamily="82" charset="0"/>
                <a:ea typeface="Verdana" panose="020B0604030504040204" pitchFamily="34" charset="0"/>
              </a:rPr>
              <a:t>MS.Aliza</a:t>
            </a:r>
            <a:r>
              <a:rPr lang="en-IN" dirty="0">
                <a:solidFill>
                  <a:schemeClr val="tx1">
                    <a:lumMod val="95000"/>
                    <a:lumOff val="5000"/>
                  </a:schemeClr>
                </a:solidFill>
                <a:latin typeface="Algerian" panose="04020705040A02060702" pitchFamily="82" charset="0"/>
                <a:ea typeface="Verdana" panose="020B0604030504040204" pitchFamily="34" charset="0"/>
              </a:rPr>
              <a:t> </a:t>
            </a:r>
            <a:r>
              <a:rPr lang="en-IN" dirty="0" err="1">
                <a:solidFill>
                  <a:schemeClr val="tx1">
                    <a:lumMod val="95000"/>
                    <a:lumOff val="5000"/>
                  </a:schemeClr>
                </a:solidFill>
                <a:latin typeface="Algerian" panose="04020705040A02060702" pitchFamily="82" charset="0"/>
                <a:ea typeface="Verdana" panose="020B0604030504040204" pitchFamily="34" charset="0"/>
              </a:rPr>
              <a:t>raza</a:t>
            </a:r>
            <a:r>
              <a:rPr lang="en-IN" dirty="0">
                <a:solidFill>
                  <a:schemeClr val="tx1">
                    <a:lumMod val="95000"/>
                    <a:lumOff val="5000"/>
                  </a:schemeClr>
                </a:solidFill>
                <a:latin typeface="Algerian" panose="04020705040A02060702" pitchFamily="82" charset="0"/>
                <a:ea typeface="Verdana" panose="020B0604030504040204" pitchFamily="34" charset="0"/>
              </a:rPr>
              <a:t> Rizvi </a:t>
            </a:r>
            <a:r>
              <a:rPr lang="en-IN" dirty="0" err="1">
                <a:solidFill>
                  <a:schemeClr val="tx1">
                    <a:lumMod val="95000"/>
                    <a:lumOff val="5000"/>
                  </a:schemeClr>
                </a:solidFill>
                <a:latin typeface="Algerian" panose="04020705040A02060702" pitchFamily="82" charset="0"/>
                <a:ea typeface="Verdana" panose="020B0604030504040204" pitchFamily="34" charset="0"/>
              </a:rPr>
              <a:t>MA’Am</a:t>
            </a:r>
            <a:endParaRPr lang="en-IN" dirty="0">
              <a:solidFill>
                <a:schemeClr val="tx1">
                  <a:lumMod val="95000"/>
                  <a:lumOff val="5000"/>
                </a:schemeClr>
              </a:solidFill>
              <a:latin typeface="Algerian" panose="04020705040A02060702" pitchFamily="82" charset="0"/>
              <a:ea typeface="Verdana" panose="020B0604030504040204" pitchFamily="34" charset="0"/>
            </a:endParaRPr>
          </a:p>
        </p:txBody>
      </p:sp>
      <p:sp>
        <p:nvSpPr>
          <p:cNvPr id="19" name="Rectangle 18"/>
          <p:cNvSpPr/>
          <p:nvPr/>
        </p:nvSpPr>
        <p:spPr>
          <a:xfrm>
            <a:off x="2687164" y="5700953"/>
            <a:ext cx="7390557" cy="1293098"/>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en-IN" sz="1800" dirty="0">
                <a:solidFill>
                  <a:srgbClr val="FF0000"/>
                </a:solidFill>
                <a:latin typeface="Algerian" panose="04020705040A02060702" pitchFamily="82" charset="0"/>
                <a:ea typeface="Verdana" panose="020B0604030504040204" pitchFamily="34" charset="0"/>
              </a:rPr>
              <a:t>DEPARTMENT OF COMPUTER SCIENCE AND TECHNOLOGY</a:t>
            </a:r>
          </a:p>
          <a:p>
            <a:pPr algn="ctr"/>
            <a:r>
              <a:rPr lang="en-IN" sz="1800" dirty="0">
                <a:solidFill>
                  <a:srgbClr val="FF0000"/>
                </a:solidFill>
                <a:latin typeface="Algerian" panose="04020705040A02060702" pitchFamily="82" charset="0"/>
                <a:ea typeface="Verdana" panose="020B0604030504040204" pitchFamily="34" charset="0"/>
              </a:rPr>
              <a:t>BABU BANARASI DAS NORTHERN INSTITUTE OF TECHNOLOGY</a:t>
            </a:r>
            <a:endParaRPr lang="en-IN" sz="1800" dirty="0">
              <a:solidFill>
                <a:schemeClr val="accent4">
                  <a:lumMod val="40000"/>
                  <a:lumOff val="60000"/>
                </a:schemeClr>
              </a:solidFill>
              <a:latin typeface="Algerian" panose="04020705040A02060702" pitchFamily="82" charset="0"/>
              <a:ea typeface="Verdana" panose="020B0604030504040204" pitchFamily="34" charset="0"/>
            </a:endParaRPr>
          </a:p>
        </p:txBody>
      </p:sp>
    </p:spTree>
    <p:extLst>
      <p:ext uri="{BB962C8B-B14F-4D97-AF65-F5344CB8AC3E}">
        <p14:creationId xmlns:p14="http://schemas.microsoft.com/office/powerpoint/2010/main" val="173668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7309" y="76200"/>
            <a:ext cx="10157354" cy="904528"/>
          </a:xfrm>
        </p:spPr>
        <p:txBody>
          <a:bodyPr/>
          <a:lstStyle/>
          <a:p>
            <a:pPr algn="ctr"/>
            <a:r>
              <a:rPr lang="en-US" b="1" dirty="0">
                <a:ln w="13462">
                  <a:solidFill>
                    <a:schemeClr val="bg1"/>
                  </a:solidFill>
                  <a:prstDash val="solid"/>
                </a:ln>
                <a:solidFill>
                  <a:srgbClr val="C00000"/>
                </a:solidFill>
                <a:latin typeface="Arial Rounded MT Bold" panose="020F0704030504030204" pitchFamily="34" charset="0"/>
              </a:rPr>
              <a:t>Login Page</a:t>
            </a:r>
          </a:p>
        </p:txBody>
      </p:sp>
      <p:pic>
        <p:nvPicPr>
          <p:cNvPr id="4" name="Picture 3" descr="A screenshot of a login form&#10;&#10;Description automatically generated">
            <a:extLst>
              <a:ext uri="{FF2B5EF4-FFF2-40B4-BE49-F238E27FC236}">
                <a16:creationId xmlns:a16="http://schemas.microsoft.com/office/drawing/2014/main" id="{0BEA1CFC-9036-55F7-7452-58B7E083689D}"/>
              </a:ext>
            </a:extLst>
          </p:cNvPr>
          <p:cNvPicPr>
            <a:picLocks noChangeAspect="1"/>
          </p:cNvPicPr>
          <p:nvPr/>
        </p:nvPicPr>
        <p:blipFill rotWithShape="1">
          <a:blip r:embed="rId2">
            <a:extLst>
              <a:ext uri="{28A0092B-C50C-407E-A947-70E740481C1C}">
                <a14:useLocalDpi xmlns:a14="http://schemas.microsoft.com/office/drawing/2010/main" val="0"/>
              </a:ext>
            </a:extLst>
          </a:blip>
          <a:srcRect l="966" t="50000" r="2147" b="20578"/>
          <a:stretch/>
        </p:blipFill>
        <p:spPr>
          <a:xfrm>
            <a:off x="445983" y="1121460"/>
            <a:ext cx="5760640" cy="5298642"/>
          </a:xfrm>
          <a:prstGeom prst="rect">
            <a:avLst/>
          </a:prstGeom>
        </p:spPr>
      </p:pic>
      <p:pic>
        <p:nvPicPr>
          <p:cNvPr id="8" name="Content Placeholder 7">
            <a:extLst>
              <a:ext uri="{FF2B5EF4-FFF2-40B4-BE49-F238E27FC236}">
                <a16:creationId xmlns:a16="http://schemas.microsoft.com/office/drawing/2014/main" id="{61E935E8-FA79-8DFC-75CC-31C0A761023B}"/>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15277" t="50625" r="9726" b="7380"/>
          <a:stretch/>
        </p:blipFill>
        <p:spPr>
          <a:xfrm>
            <a:off x="6526460" y="1121460"/>
            <a:ext cx="5040560" cy="5298642"/>
          </a:xfrm>
        </p:spPr>
      </p:pic>
    </p:spTree>
    <p:extLst>
      <p:ext uri="{BB962C8B-B14F-4D97-AF65-F5344CB8AC3E}">
        <p14:creationId xmlns:p14="http://schemas.microsoft.com/office/powerpoint/2010/main" val="4075209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7309" y="76200"/>
            <a:ext cx="10157354" cy="904528"/>
          </a:xfrm>
        </p:spPr>
        <p:txBody>
          <a:bodyPr/>
          <a:lstStyle/>
          <a:p>
            <a:pPr algn="ctr"/>
            <a:r>
              <a:rPr lang="en-US" b="1" dirty="0">
                <a:ln w="13462">
                  <a:solidFill>
                    <a:schemeClr val="bg1"/>
                  </a:solidFill>
                  <a:prstDash val="solid"/>
                </a:ln>
                <a:solidFill>
                  <a:srgbClr val="C00000"/>
                </a:solidFill>
                <a:latin typeface="Arial Rounded MT Bold" panose="020F0704030504030204" pitchFamily="34" charset="0"/>
              </a:rPr>
              <a:t>Student app</a:t>
            </a:r>
          </a:p>
        </p:txBody>
      </p:sp>
      <p:pic>
        <p:nvPicPr>
          <p:cNvPr id="7" name="Content Placeholder 6">
            <a:extLst>
              <a:ext uri="{FF2B5EF4-FFF2-40B4-BE49-F238E27FC236}">
                <a16:creationId xmlns:a16="http://schemas.microsoft.com/office/drawing/2014/main" id="{315665CB-A96C-EA17-60E1-40B359013C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5930" y="1052737"/>
            <a:ext cx="10208733" cy="5739610"/>
          </a:xfrm>
        </p:spPr>
      </p:pic>
    </p:spTree>
    <p:extLst>
      <p:ext uri="{BB962C8B-B14F-4D97-AF65-F5344CB8AC3E}">
        <p14:creationId xmlns:p14="http://schemas.microsoft.com/office/powerpoint/2010/main" val="3861043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7309" y="76200"/>
            <a:ext cx="10157354" cy="904528"/>
          </a:xfrm>
        </p:spPr>
        <p:txBody>
          <a:bodyPr/>
          <a:lstStyle/>
          <a:p>
            <a:pPr algn="ctr"/>
            <a:r>
              <a:rPr lang="en-US" b="1" dirty="0">
                <a:ln w="13462">
                  <a:solidFill>
                    <a:schemeClr val="bg1"/>
                  </a:solidFill>
                  <a:prstDash val="solid"/>
                </a:ln>
                <a:solidFill>
                  <a:srgbClr val="C00000"/>
                </a:solidFill>
                <a:latin typeface="Arial Rounded MT Bold" panose="020F0704030504030204" pitchFamily="34" charset="0"/>
              </a:rPr>
              <a:t>Admin app</a:t>
            </a:r>
          </a:p>
        </p:txBody>
      </p:sp>
      <p:pic>
        <p:nvPicPr>
          <p:cNvPr id="4" name="Picture 3">
            <a:extLst>
              <a:ext uri="{FF2B5EF4-FFF2-40B4-BE49-F238E27FC236}">
                <a16:creationId xmlns:a16="http://schemas.microsoft.com/office/drawing/2014/main" id="{467AF01E-F336-2FD3-A8F9-0634A462E89C}"/>
              </a:ext>
            </a:extLst>
          </p:cNvPr>
          <p:cNvPicPr>
            <a:picLocks noChangeAspect="1"/>
          </p:cNvPicPr>
          <p:nvPr/>
        </p:nvPicPr>
        <p:blipFill rotWithShape="1">
          <a:blip r:embed="rId2">
            <a:extLst>
              <a:ext uri="{28A0092B-C50C-407E-A947-70E740481C1C}">
                <a14:useLocalDpi xmlns:a14="http://schemas.microsoft.com/office/drawing/2010/main" val="0"/>
              </a:ext>
            </a:extLst>
          </a:blip>
          <a:srcRect l="12781" t="7970" r="3464" b="2715"/>
          <a:stretch/>
        </p:blipFill>
        <p:spPr>
          <a:xfrm>
            <a:off x="334566" y="980728"/>
            <a:ext cx="11520486" cy="5801072"/>
          </a:xfrm>
          <a:prstGeom prst="rect">
            <a:avLst/>
          </a:prstGeom>
        </p:spPr>
      </p:pic>
    </p:spTree>
    <p:extLst>
      <p:ext uri="{BB962C8B-B14F-4D97-AF65-F5344CB8AC3E}">
        <p14:creationId xmlns:p14="http://schemas.microsoft.com/office/powerpoint/2010/main" val="1009896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A5BE20A4-2DFF-8523-6C8E-9D0903FB6188}"/>
              </a:ext>
            </a:extLst>
          </p:cNvPr>
          <p:cNvSpPr/>
          <p:nvPr/>
        </p:nvSpPr>
        <p:spPr>
          <a:xfrm>
            <a:off x="2675828" y="338943"/>
            <a:ext cx="6837169" cy="6180115"/>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pic>
        <p:nvPicPr>
          <p:cNvPr id="4" name="Picture 3">
            <a:extLst>
              <a:ext uri="{FF2B5EF4-FFF2-40B4-BE49-F238E27FC236}">
                <a16:creationId xmlns:a16="http://schemas.microsoft.com/office/drawing/2014/main" id="{D55F3846-6478-A3EF-26CB-6AB434FE097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80838" y="1105506"/>
            <a:ext cx="4874734" cy="4408927"/>
          </a:xfrm>
          <a:prstGeom prst="rect">
            <a:avLst/>
          </a:prstGeom>
        </p:spPr>
      </p:pic>
    </p:spTree>
    <p:extLst>
      <p:ext uri="{BB962C8B-B14F-4D97-AF65-F5344CB8AC3E}">
        <p14:creationId xmlns:p14="http://schemas.microsoft.com/office/powerpoint/2010/main" val="37707149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17309" y="2564904"/>
            <a:ext cx="10157354" cy="3273648"/>
          </a:xfrm>
        </p:spPr>
        <p:txBody>
          <a:bodyPr/>
          <a:lstStyle/>
          <a:p>
            <a:pPr marL="342900" indent="-342900" algn="just">
              <a:buFont typeface="Wingdings" panose="05000000000000000000" pitchFamily="2" charset="2"/>
              <a:buChar char="v"/>
            </a:pPr>
            <a:r>
              <a:rPr lang="en-US" b="1" dirty="0" err="1"/>
              <a:t>Shreyashi</a:t>
            </a:r>
            <a:r>
              <a:rPr lang="en-US" b="1" dirty="0"/>
              <a:t> Singh </a:t>
            </a:r>
            <a:r>
              <a:rPr lang="en-US" b="1" dirty="0" err="1"/>
              <a:t>Sengar</a:t>
            </a:r>
            <a:r>
              <a:rPr lang="en-US" b="1" dirty="0"/>
              <a:t>: Frontend and Document</a:t>
            </a:r>
          </a:p>
          <a:p>
            <a:pPr marL="342900" indent="-342900" algn="just">
              <a:buFont typeface="Wingdings" panose="05000000000000000000" pitchFamily="2" charset="2"/>
              <a:buChar char="v"/>
            </a:pPr>
            <a:r>
              <a:rPr lang="en-US" b="1" dirty="0"/>
              <a:t>Satyam Pandey: </a:t>
            </a:r>
            <a:r>
              <a:rPr lang="en-US" b="1"/>
              <a:t>Project Logic</a:t>
            </a:r>
          </a:p>
        </p:txBody>
      </p:sp>
      <p:sp>
        <p:nvSpPr>
          <p:cNvPr id="5" name="Title 1"/>
          <p:cNvSpPr txBox="1">
            <a:spLocks/>
          </p:cNvSpPr>
          <p:nvPr/>
        </p:nvSpPr>
        <p:spPr>
          <a:xfrm>
            <a:off x="1117309" y="332656"/>
            <a:ext cx="10157354" cy="1397000"/>
          </a:xfrm>
          <a:prstGeom prst="rect">
            <a:avLst/>
          </a:prstGeom>
        </p:spPr>
        <p:txBody>
          <a:bodyPr vert="horz" lIns="121899" tIns="60949" rIns="121899" bIns="60949" rtlCol="0" anchor="b">
            <a:normAutofit/>
          </a:bodyPr>
          <a:lstStyle>
            <a:lvl1pPr algn="l" defTabSz="1218987" rtl="0" eaLnBrk="1" latinLnBrk="0" hangingPunct="1">
              <a:lnSpc>
                <a:spcPct val="85000"/>
              </a:lnSpc>
              <a:spcBef>
                <a:spcPct val="0"/>
              </a:spcBef>
              <a:buNone/>
              <a:tabLst/>
              <a:defRPr sz="4400" b="0" kern="1200" cap="none" baseline="0">
                <a:solidFill>
                  <a:schemeClr val="accent2">
                    <a:lumMod val="50000"/>
                  </a:schemeClr>
                </a:solidFill>
                <a:effectLst/>
                <a:latin typeface="+mj-lt"/>
                <a:ea typeface="+mj-ea"/>
                <a:cs typeface="+mj-cs"/>
              </a:defRPr>
            </a:lvl1pPr>
          </a:lstStyle>
          <a:p>
            <a:pPr algn="ctr"/>
            <a:r>
              <a:rPr lang="en-US" b="1" dirty="0">
                <a:ln w="13462">
                  <a:solidFill>
                    <a:schemeClr val="bg1"/>
                  </a:solidFill>
                  <a:prstDash val="solid"/>
                </a:ln>
                <a:solidFill>
                  <a:srgbClr val="C00000"/>
                </a:solidFill>
                <a:latin typeface="Arial Rounded MT Bold" panose="020F0704030504030204" pitchFamily="34" charset="0"/>
              </a:rPr>
              <a:t>ROLES AND RESPONSIBILITY</a:t>
            </a:r>
          </a:p>
        </p:txBody>
      </p:sp>
    </p:spTree>
    <p:extLst>
      <p:ext uri="{BB962C8B-B14F-4D97-AF65-F5344CB8AC3E}">
        <p14:creationId xmlns:p14="http://schemas.microsoft.com/office/powerpoint/2010/main" val="1734006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17309" y="2564904"/>
            <a:ext cx="10157354" cy="3273648"/>
          </a:xfrm>
        </p:spPr>
        <p:txBody>
          <a:bodyPr/>
          <a:lstStyle/>
          <a:p>
            <a:pPr marL="342900" indent="-342900" algn="just">
              <a:buFont typeface="Wingdings" panose="05000000000000000000" pitchFamily="2" charset="2"/>
              <a:buChar char="v"/>
            </a:pPr>
            <a:r>
              <a:rPr lang="en-IN" b="1" dirty="0"/>
              <a:t>User Interface Designing -HTML5, CSS3, Java Script, Bootstrap</a:t>
            </a:r>
          </a:p>
          <a:p>
            <a:pPr marL="342900" indent="-342900" algn="just">
              <a:buFont typeface="Wingdings" panose="05000000000000000000" pitchFamily="2" charset="2"/>
              <a:buChar char="v"/>
            </a:pPr>
            <a:r>
              <a:rPr lang="en-IN" b="1" dirty="0"/>
              <a:t>Programming Language-Python with Django Framework</a:t>
            </a:r>
          </a:p>
          <a:p>
            <a:pPr marL="342900" indent="-342900" algn="just">
              <a:buFont typeface="Wingdings" panose="05000000000000000000" pitchFamily="2" charset="2"/>
              <a:buChar char="v"/>
            </a:pPr>
            <a:r>
              <a:rPr lang="en-IN" b="1" dirty="0"/>
              <a:t>Database-SQLite3</a:t>
            </a:r>
          </a:p>
          <a:p>
            <a:pPr marL="342900" indent="-342900" algn="just">
              <a:buFont typeface="Wingdings" panose="05000000000000000000" pitchFamily="2" charset="2"/>
              <a:buChar char="v"/>
            </a:pPr>
            <a:r>
              <a:rPr lang="en-IN" b="1" dirty="0"/>
              <a:t>IDE-VS-Code</a:t>
            </a:r>
          </a:p>
        </p:txBody>
      </p:sp>
      <p:sp>
        <p:nvSpPr>
          <p:cNvPr id="5" name="Title 1"/>
          <p:cNvSpPr txBox="1">
            <a:spLocks/>
          </p:cNvSpPr>
          <p:nvPr/>
        </p:nvSpPr>
        <p:spPr>
          <a:xfrm>
            <a:off x="1117309" y="332656"/>
            <a:ext cx="10157354" cy="1397000"/>
          </a:xfrm>
          <a:prstGeom prst="rect">
            <a:avLst/>
          </a:prstGeom>
        </p:spPr>
        <p:txBody>
          <a:bodyPr vert="horz" lIns="121899" tIns="60949" rIns="121899" bIns="60949" rtlCol="0" anchor="b">
            <a:normAutofit/>
          </a:bodyPr>
          <a:lstStyle>
            <a:lvl1pPr algn="l" defTabSz="1218987" rtl="0" eaLnBrk="1" latinLnBrk="0" hangingPunct="1">
              <a:lnSpc>
                <a:spcPct val="85000"/>
              </a:lnSpc>
              <a:spcBef>
                <a:spcPct val="0"/>
              </a:spcBef>
              <a:buNone/>
              <a:tabLst/>
              <a:defRPr sz="4400" b="0" kern="1200" cap="none" baseline="0">
                <a:solidFill>
                  <a:schemeClr val="accent2">
                    <a:lumMod val="50000"/>
                  </a:schemeClr>
                </a:solidFill>
                <a:effectLst/>
                <a:latin typeface="+mj-lt"/>
                <a:ea typeface="+mj-ea"/>
                <a:cs typeface="+mj-cs"/>
              </a:defRPr>
            </a:lvl1pPr>
          </a:lstStyle>
          <a:p>
            <a:pPr algn="ctr"/>
            <a:r>
              <a:rPr lang="en-US" b="1" dirty="0">
                <a:ln w="13462">
                  <a:solidFill>
                    <a:schemeClr val="bg1"/>
                  </a:solidFill>
                  <a:prstDash val="solid"/>
                </a:ln>
                <a:solidFill>
                  <a:srgbClr val="C00000"/>
                </a:solidFill>
                <a:latin typeface="Arial Rounded MT Bold" panose="020F0704030504030204" pitchFamily="34" charset="0"/>
              </a:rPr>
              <a:t>SOFTWARE REQUIREMENTS FOR DEVELOPMENT</a:t>
            </a:r>
          </a:p>
        </p:txBody>
      </p:sp>
    </p:spTree>
    <p:extLst>
      <p:ext uri="{BB962C8B-B14F-4D97-AF65-F5344CB8AC3E}">
        <p14:creationId xmlns:p14="http://schemas.microsoft.com/office/powerpoint/2010/main" val="1917223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17309" y="2636912"/>
            <a:ext cx="10157354" cy="2769592"/>
          </a:xfrm>
        </p:spPr>
        <p:txBody>
          <a:bodyPr/>
          <a:lstStyle/>
          <a:p>
            <a:r>
              <a:rPr lang="en-US" dirty="0">
                <a:latin typeface="Arial Rounded MT Bold" panose="020F0704030504030204" pitchFamily="34" charset="0"/>
              </a:rPr>
              <a:t>Distance education is the method of education where students and teaching faculties are not physically present in the educational setting. The process involves students filling up and submitting the admission forms and receiving the learning materials like notes and books at their doorstep.</a:t>
            </a:r>
            <a:endParaRPr lang="en-IN" b="1" dirty="0">
              <a:latin typeface="Arial Rounded MT Bold" panose="020F0704030504030204" pitchFamily="34" charset="0"/>
            </a:endParaRPr>
          </a:p>
        </p:txBody>
      </p:sp>
      <p:sp>
        <p:nvSpPr>
          <p:cNvPr id="4" name="Title 1"/>
          <p:cNvSpPr txBox="1">
            <a:spLocks/>
          </p:cNvSpPr>
          <p:nvPr/>
        </p:nvSpPr>
        <p:spPr>
          <a:xfrm>
            <a:off x="1117309" y="332656"/>
            <a:ext cx="10157354" cy="1397000"/>
          </a:xfrm>
          <a:prstGeom prst="rect">
            <a:avLst/>
          </a:prstGeom>
        </p:spPr>
        <p:txBody>
          <a:bodyPr vert="horz" lIns="121899" tIns="60949" rIns="121899" bIns="60949" rtlCol="0" anchor="b">
            <a:normAutofit/>
          </a:bodyPr>
          <a:lstStyle>
            <a:lvl1pPr algn="l" defTabSz="1218987" rtl="0" eaLnBrk="1" latinLnBrk="0" hangingPunct="1">
              <a:lnSpc>
                <a:spcPct val="85000"/>
              </a:lnSpc>
              <a:spcBef>
                <a:spcPct val="0"/>
              </a:spcBef>
              <a:buNone/>
              <a:tabLst/>
              <a:defRPr sz="4400" b="0" kern="1200" cap="none" baseline="0">
                <a:solidFill>
                  <a:schemeClr val="accent2">
                    <a:lumMod val="50000"/>
                  </a:schemeClr>
                </a:solidFill>
                <a:effectLst/>
                <a:latin typeface="+mj-lt"/>
                <a:ea typeface="+mj-ea"/>
                <a:cs typeface="+mj-cs"/>
              </a:defRPr>
            </a:lvl1pPr>
          </a:lstStyle>
          <a:p>
            <a:pPr algn="ctr"/>
            <a:r>
              <a:rPr lang="en-US" b="1" dirty="0">
                <a:ln w="13462">
                  <a:solidFill>
                    <a:schemeClr val="bg1"/>
                  </a:solidFill>
                  <a:prstDash val="solid"/>
                </a:ln>
                <a:solidFill>
                  <a:srgbClr val="C00000"/>
                </a:solidFill>
                <a:latin typeface="Arial Rounded MT Bold" panose="020F0704030504030204" pitchFamily="34" charset="0"/>
              </a:rPr>
              <a:t>What Distance education?</a:t>
            </a:r>
          </a:p>
        </p:txBody>
      </p:sp>
    </p:spTree>
    <p:extLst>
      <p:ext uri="{BB962C8B-B14F-4D97-AF65-F5344CB8AC3E}">
        <p14:creationId xmlns:p14="http://schemas.microsoft.com/office/powerpoint/2010/main" val="840374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b="1" dirty="0">
                <a:solidFill>
                  <a:schemeClr val="tx1">
                    <a:lumMod val="75000"/>
                    <a:lumOff val="25000"/>
                  </a:schemeClr>
                </a:solidFill>
              </a:rPr>
              <a:t>Traditionally speaking, the method of Distance education focused on students that are not available for a full-time course duration. This conventional method of distance education involved long waiting days for their study material or other hindrances such as lack of instant communication with the institute resulting in less to no feedback regarding learning performances. Therefore, a platform to bring about a revolutionary change in this conventional method of distance education was required. An advanced method to enable effective teaching-learning and evaluation that standardizes and improvises distance education.</a:t>
            </a:r>
          </a:p>
        </p:txBody>
      </p:sp>
      <p:sp>
        <p:nvSpPr>
          <p:cNvPr id="4" name="Title 1"/>
          <p:cNvSpPr txBox="1">
            <a:spLocks/>
          </p:cNvSpPr>
          <p:nvPr/>
        </p:nvSpPr>
        <p:spPr>
          <a:xfrm>
            <a:off x="1094429" y="22860"/>
            <a:ext cx="10157354" cy="1397000"/>
          </a:xfrm>
          <a:prstGeom prst="rect">
            <a:avLst/>
          </a:prstGeom>
        </p:spPr>
        <p:txBody>
          <a:bodyPr vert="horz" lIns="121899" tIns="60949" rIns="121899" bIns="60949" rtlCol="0" anchor="b">
            <a:normAutofit/>
          </a:bodyPr>
          <a:lstStyle>
            <a:lvl1pPr algn="l" defTabSz="1218987" rtl="0" eaLnBrk="1" latinLnBrk="0" hangingPunct="1">
              <a:lnSpc>
                <a:spcPct val="85000"/>
              </a:lnSpc>
              <a:spcBef>
                <a:spcPct val="0"/>
              </a:spcBef>
              <a:buNone/>
              <a:tabLst/>
              <a:defRPr sz="4400" b="0" kern="1200" cap="none" baseline="0">
                <a:solidFill>
                  <a:schemeClr val="accent2">
                    <a:lumMod val="50000"/>
                  </a:schemeClr>
                </a:solidFill>
                <a:effectLst/>
                <a:latin typeface="+mj-lt"/>
                <a:ea typeface="+mj-ea"/>
                <a:cs typeface="+mj-cs"/>
              </a:defRPr>
            </a:lvl1pPr>
          </a:lstStyle>
          <a:p>
            <a:pPr algn="ctr"/>
            <a:r>
              <a:rPr lang="en-US" b="1" dirty="0">
                <a:ln w="13462">
                  <a:solidFill>
                    <a:schemeClr val="bg1"/>
                  </a:solidFill>
                  <a:prstDash val="solid"/>
                </a:ln>
                <a:solidFill>
                  <a:srgbClr val="C00000"/>
                </a:solidFill>
                <a:latin typeface="Arial Rounded MT Bold" panose="020F0704030504030204" pitchFamily="34" charset="0"/>
              </a:rPr>
              <a:t>Why E-</a:t>
            </a:r>
            <a:r>
              <a:rPr lang="en-US" b="1" dirty="0" err="1">
                <a:ln w="13462">
                  <a:solidFill>
                    <a:schemeClr val="bg1"/>
                  </a:solidFill>
                  <a:prstDash val="solid"/>
                </a:ln>
                <a:solidFill>
                  <a:srgbClr val="C00000"/>
                </a:solidFill>
                <a:latin typeface="Arial Rounded MT Bold" panose="020F0704030504030204" pitchFamily="34" charset="0"/>
              </a:rPr>
              <a:t>Gyan</a:t>
            </a:r>
            <a:r>
              <a:rPr lang="en-US" b="1" dirty="0">
                <a:ln w="13462">
                  <a:solidFill>
                    <a:schemeClr val="bg1"/>
                  </a:solidFill>
                  <a:prstDash val="solid"/>
                </a:ln>
                <a:solidFill>
                  <a:srgbClr val="C00000"/>
                </a:solidFill>
                <a:latin typeface="Arial Rounded MT Bold" panose="020F0704030504030204" pitchFamily="34" charset="0"/>
              </a:rPr>
              <a:t> Portal Needed </a:t>
            </a:r>
          </a:p>
        </p:txBody>
      </p:sp>
    </p:spTree>
    <p:extLst>
      <p:ext uri="{BB962C8B-B14F-4D97-AF65-F5344CB8AC3E}">
        <p14:creationId xmlns:p14="http://schemas.microsoft.com/office/powerpoint/2010/main" val="310570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17309" y="1701800"/>
            <a:ext cx="10157354" cy="4679528"/>
          </a:xfrm>
        </p:spPr>
        <p:txBody>
          <a:bodyPr>
            <a:noAutofit/>
          </a:bodyPr>
          <a:lstStyle/>
          <a:p>
            <a:pPr algn="just">
              <a:lnSpc>
                <a:spcPct val="200000"/>
              </a:lnSpc>
              <a:spcAft>
                <a:spcPts val="800"/>
              </a:spcAft>
            </a:pPr>
            <a:r>
              <a:rPr lang="en-GB" sz="1200" b="1" dirty="0">
                <a:effectLst/>
                <a:ea typeface="Calibri" panose="020F0502020204030204" pitchFamily="34" charset="0"/>
                <a:cs typeface="Mangal" panose="02040503050203030202" pitchFamily="18" charset="0"/>
              </a:rPr>
              <a:t>Email Integration:- </a:t>
            </a:r>
            <a:r>
              <a:rPr lang="en-GB" sz="1200" dirty="0">
                <a:effectLst/>
                <a:ea typeface="Calibri" panose="020F0502020204030204" pitchFamily="34" charset="0"/>
                <a:cs typeface="Mangal" panose="02040503050203030202" pitchFamily="18" charset="0"/>
              </a:rPr>
              <a:t>Through this module when student do registration a system generated email is send to student email id.</a:t>
            </a:r>
            <a:endParaRPr lang="en-IN" sz="1200" dirty="0">
              <a:effectLst/>
              <a:ea typeface="Calibri" panose="020F0502020204030204" pitchFamily="34" charset="0"/>
              <a:cs typeface="Mangal" panose="02040503050203030202" pitchFamily="18" charset="0"/>
            </a:endParaRPr>
          </a:p>
          <a:p>
            <a:pPr algn="just">
              <a:lnSpc>
                <a:spcPct val="200000"/>
              </a:lnSpc>
              <a:spcAft>
                <a:spcPts val="800"/>
              </a:spcAft>
            </a:pPr>
            <a:r>
              <a:rPr lang="en-GB" sz="1200" b="1" dirty="0">
                <a:effectLst/>
                <a:ea typeface="Calibri" panose="020F0502020204030204" pitchFamily="34" charset="0"/>
                <a:cs typeface="Mangal" panose="02040503050203030202" pitchFamily="18" charset="0"/>
              </a:rPr>
              <a:t>SMS API Integration:- </a:t>
            </a:r>
            <a:r>
              <a:rPr lang="en-GB" sz="1200" dirty="0">
                <a:effectLst/>
                <a:ea typeface="Calibri" panose="020F0502020204030204" pitchFamily="34" charset="0"/>
                <a:cs typeface="Mangal" panose="02040503050203030202" pitchFamily="18" charset="0"/>
              </a:rPr>
              <a:t>Through this module, when end user do </a:t>
            </a:r>
            <a:r>
              <a:rPr lang="en-GB" sz="1200" dirty="0">
                <a:ea typeface="Calibri" panose="020F0502020204030204" pitchFamily="34" charset="0"/>
                <a:cs typeface="Mangal" panose="02040503050203030202" pitchFamily="18" charset="0"/>
              </a:rPr>
              <a:t>E</a:t>
            </a:r>
            <a:r>
              <a:rPr lang="en-GB" sz="1200" dirty="0">
                <a:effectLst/>
                <a:ea typeface="Calibri" panose="020F0502020204030204" pitchFamily="34" charset="0"/>
                <a:cs typeface="Mangal" panose="02040503050203030202" pitchFamily="18" charset="0"/>
              </a:rPr>
              <a:t>nquiry a system generated SMS is send to end user registered mobile no.</a:t>
            </a:r>
          </a:p>
          <a:p>
            <a:pPr algn="just">
              <a:lnSpc>
                <a:spcPct val="200000"/>
              </a:lnSpc>
              <a:spcAft>
                <a:spcPts val="800"/>
              </a:spcAft>
            </a:pPr>
            <a:r>
              <a:rPr lang="en-GB" sz="1200" b="1" dirty="0">
                <a:effectLst/>
                <a:ea typeface="Calibri" panose="020F0502020204030204" pitchFamily="34" charset="0"/>
                <a:cs typeface="Mangal" panose="02040503050203030202" pitchFamily="18" charset="0"/>
              </a:rPr>
              <a:t>Study Material Management:- </a:t>
            </a:r>
            <a:r>
              <a:rPr lang="en-GB" sz="1200" dirty="0">
                <a:effectLst/>
                <a:ea typeface="Calibri" panose="020F0502020204030204" pitchFamily="34" charset="0"/>
                <a:cs typeface="Mangal" panose="02040503050203030202" pitchFamily="18" charset="0"/>
              </a:rPr>
              <a:t>Through this module admin can upload study material for students according to their course and subject. The study material is displayed on student panel.</a:t>
            </a:r>
            <a:endParaRPr lang="en-IN" sz="1200" dirty="0">
              <a:effectLst/>
              <a:ea typeface="Calibri" panose="020F0502020204030204" pitchFamily="34" charset="0"/>
              <a:cs typeface="Mangal" panose="02040503050203030202" pitchFamily="18" charset="0"/>
            </a:endParaRPr>
          </a:p>
          <a:p>
            <a:pPr algn="just">
              <a:lnSpc>
                <a:spcPct val="200000"/>
              </a:lnSpc>
              <a:spcAft>
                <a:spcPts val="800"/>
              </a:spcAft>
            </a:pPr>
            <a:r>
              <a:rPr lang="en-GB" sz="1200" b="1" dirty="0">
                <a:effectLst/>
                <a:ea typeface="Calibri" panose="020F0502020204030204" pitchFamily="34" charset="0"/>
                <a:cs typeface="Mangal" panose="02040503050203030202" pitchFamily="18" charset="0"/>
              </a:rPr>
              <a:t>Student Information System:- </a:t>
            </a:r>
            <a:r>
              <a:rPr lang="en-GB" sz="1200" dirty="0">
                <a:effectLst/>
                <a:ea typeface="Calibri" panose="020F0502020204030204" pitchFamily="34" charset="0"/>
                <a:cs typeface="Mangal" panose="02040503050203030202" pitchFamily="18" charset="0"/>
              </a:rPr>
              <a:t>This module contains information of students with given fields like </a:t>
            </a:r>
            <a:r>
              <a:rPr lang="en-GB" sz="1200" dirty="0" err="1">
                <a:effectLst/>
                <a:ea typeface="Calibri" panose="020F0502020204030204" pitchFamily="34" charset="0"/>
                <a:cs typeface="Mangal" panose="02040503050203030202" pitchFamily="18" charset="0"/>
              </a:rPr>
              <a:t>rollno</a:t>
            </a:r>
            <a:r>
              <a:rPr lang="en-GB" sz="1200" dirty="0">
                <a:effectLst/>
                <a:ea typeface="Calibri" panose="020F0502020204030204" pitchFamily="34" charset="0"/>
                <a:cs typeface="Mangal" panose="02040503050203030202" pitchFamily="18" charset="0"/>
              </a:rPr>
              <a:t>, name, program, branch, year etc. </a:t>
            </a:r>
            <a:endParaRPr lang="en-IN" sz="1200" dirty="0">
              <a:effectLst/>
              <a:ea typeface="Calibri" panose="020F0502020204030204" pitchFamily="34" charset="0"/>
              <a:cs typeface="Mangal" panose="02040503050203030202" pitchFamily="18" charset="0"/>
            </a:endParaRPr>
          </a:p>
          <a:p>
            <a:pPr algn="just">
              <a:lnSpc>
                <a:spcPct val="200000"/>
              </a:lnSpc>
              <a:spcAft>
                <a:spcPts val="800"/>
              </a:spcAft>
            </a:pPr>
            <a:r>
              <a:rPr lang="en-GB" sz="1200" b="1" dirty="0">
                <a:effectLst/>
                <a:ea typeface="Calibri" panose="020F0502020204030204" pitchFamily="34" charset="0"/>
                <a:cs typeface="Mangal" panose="02040503050203030202" pitchFamily="18" charset="0"/>
              </a:rPr>
              <a:t>Login Management System:- </a:t>
            </a:r>
            <a:r>
              <a:rPr lang="en-GB" sz="1200" dirty="0">
                <a:effectLst/>
                <a:ea typeface="Calibri" panose="020F0502020204030204" pitchFamily="34" charset="0"/>
                <a:cs typeface="Mangal" panose="02040503050203030202" pitchFamily="18" charset="0"/>
              </a:rPr>
              <a:t>This module validates user login. It also tracks user after identification of user whether he/she is admin or student.</a:t>
            </a:r>
            <a:endParaRPr lang="en-US" sz="1200" dirty="0"/>
          </a:p>
          <a:p>
            <a:pPr fontAlgn="base"/>
            <a:endParaRPr lang="en-US" sz="1200" b="1" dirty="0"/>
          </a:p>
          <a:p>
            <a:pPr marL="0" indent="0" fontAlgn="base">
              <a:buNone/>
            </a:pPr>
            <a:endParaRPr lang="en-IN" sz="1200" b="1" dirty="0"/>
          </a:p>
          <a:p>
            <a:pPr marL="0" indent="0" fontAlgn="base">
              <a:buNone/>
            </a:pPr>
            <a:endParaRPr lang="en-IN" sz="1200" b="1" dirty="0"/>
          </a:p>
        </p:txBody>
      </p:sp>
      <p:sp>
        <p:nvSpPr>
          <p:cNvPr id="6" name="Title 1"/>
          <p:cNvSpPr txBox="1">
            <a:spLocks/>
          </p:cNvSpPr>
          <p:nvPr/>
        </p:nvSpPr>
        <p:spPr>
          <a:xfrm>
            <a:off x="1094429" y="22860"/>
            <a:ext cx="10157354" cy="1397000"/>
          </a:xfrm>
          <a:prstGeom prst="rect">
            <a:avLst/>
          </a:prstGeom>
        </p:spPr>
        <p:txBody>
          <a:bodyPr vert="horz" lIns="121899" tIns="60949" rIns="121899" bIns="60949" rtlCol="0" anchor="b">
            <a:normAutofit/>
          </a:bodyPr>
          <a:lstStyle>
            <a:lvl1pPr algn="l" defTabSz="1218987" rtl="0" eaLnBrk="1" latinLnBrk="0" hangingPunct="1">
              <a:lnSpc>
                <a:spcPct val="85000"/>
              </a:lnSpc>
              <a:spcBef>
                <a:spcPct val="0"/>
              </a:spcBef>
              <a:buNone/>
              <a:tabLst/>
              <a:defRPr sz="4400" b="0" kern="1200" cap="none" baseline="0">
                <a:solidFill>
                  <a:schemeClr val="accent2">
                    <a:lumMod val="50000"/>
                  </a:schemeClr>
                </a:solidFill>
                <a:effectLst/>
                <a:latin typeface="+mj-lt"/>
                <a:ea typeface="+mj-ea"/>
                <a:cs typeface="+mj-cs"/>
              </a:defRPr>
            </a:lvl1pPr>
          </a:lstStyle>
          <a:p>
            <a:pPr algn="ctr"/>
            <a:r>
              <a:rPr lang="en-US" b="1" dirty="0">
                <a:ln w="13462">
                  <a:solidFill>
                    <a:schemeClr val="bg1"/>
                  </a:solidFill>
                  <a:prstDash val="solid"/>
                </a:ln>
                <a:solidFill>
                  <a:srgbClr val="C00000"/>
                </a:solidFill>
                <a:latin typeface="Arial Rounded MT Bold" panose="020F0704030504030204" pitchFamily="34" charset="0"/>
              </a:rPr>
              <a:t>Module Description</a:t>
            </a:r>
          </a:p>
        </p:txBody>
      </p:sp>
    </p:spTree>
    <p:extLst>
      <p:ext uri="{BB962C8B-B14F-4D97-AF65-F5344CB8AC3E}">
        <p14:creationId xmlns:p14="http://schemas.microsoft.com/office/powerpoint/2010/main" val="371452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E306CC-A2D9-47F2-697C-AD5BE442D75C}"/>
              </a:ext>
            </a:extLst>
          </p:cNvPr>
          <p:cNvSpPr>
            <a:spLocks noGrp="1"/>
          </p:cNvSpPr>
          <p:nvPr>
            <p:ph idx="1"/>
          </p:nvPr>
        </p:nvSpPr>
        <p:spPr>
          <a:xfrm>
            <a:off x="549796" y="188640"/>
            <a:ext cx="10157354" cy="6192688"/>
          </a:xfrm>
        </p:spPr>
        <p:txBody>
          <a:bodyPr>
            <a:normAutofit/>
          </a:bodyPr>
          <a:lstStyle/>
          <a:p>
            <a:pPr algn="just">
              <a:lnSpc>
                <a:spcPct val="200000"/>
              </a:lnSpc>
              <a:spcAft>
                <a:spcPts val="800"/>
              </a:spcAft>
            </a:pPr>
            <a:r>
              <a:rPr lang="en-GB" sz="1400" b="1" dirty="0">
                <a:effectLst/>
                <a:latin typeface="Times New Roman" panose="02020603050405020304" pitchFamily="18" charset="0"/>
                <a:ea typeface="Calibri" panose="020F0502020204030204" pitchFamily="34" charset="0"/>
                <a:cs typeface="Mangal" panose="02040503050203030202" pitchFamily="18" charset="0"/>
              </a:rPr>
              <a:t>Complain Management System:- </a:t>
            </a:r>
            <a:r>
              <a:rPr lang="en-GB" sz="1400" dirty="0">
                <a:effectLst/>
                <a:latin typeface="Times New Roman" panose="02020603050405020304" pitchFamily="18" charset="0"/>
                <a:ea typeface="Calibri" panose="020F0502020204030204" pitchFamily="34" charset="0"/>
                <a:cs typeface="Mangal" panose="02040503050203030202" pitchFamily="18" charset="0"/>
              </a:rPr>
              <a:t>Through this module, students can raise complain and </a:t>
            </a:r>
            <a:r>
              <a:rPr lang="en-GB" sz="1400" dirty="0">
                <a:latin typeface="Times New Roman" panose="02020603050405020304" pitchFamily="18" charset="0"/>
                <a:ea typeface="Calibri" panose="020F0502020204030204" pitchFamily="34" charset="0"/>
                <a:cs typeface="Mangal" panose="02040503050203030202" pitchFamily="18" charset="0"/>
              </a:rPr>
              <a:t>S</a:t>
            </a:r>
            <a:r>
              <a:rPr lang="en-GB" sz="1400" dirty="0">
                <a:effectLst/>
                <a:latin typeface="Times New Roman" panose="02020603050405020304" pitchFamily="18" charset="0"/>
                <a:ea typeface="Calibri" panose="020F0502020204030204" pitchFamily="34" charset="0"/>
                <a:cs typeface="Mangal" panose="02040503050203030202" pitchFamily="18" charset="0"/>
              </a:rPr>
              <a:t>tudent’s complain will show on admin panel, hence admin will resolve complains.</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200000"/>
              </a:lnSpc>
              <a:spcAft>
                <a:spcPts val="800"/>
              </a:spcAft>
            </a:pPr>
            <a:r>
              <a:rPr lang="en-GB" sz="1400" b="1" dirty="0">
                <a:effectLst/>
                <a:latin typeface="Times New Roman" panose="02020603050405020304" pitchFamily="18" charset="0"/>
                <a:ea typeface="Calibri" panose="020F0502020204030204" pitchFamily="34" charset="0"/>
                <a:cs typeface="Mangal" panose="02040503050203030202" pitchFamily="18" charset="0"/>
              </a:rPr>
              <a:t>Feedback Management System:- </a:t>
            </a:r>
            <a:r>
              <a:rPr lang="en-GB" sz="1400" dirty="0">
                <a:effectLst/>
                <a:latin typeface="Times New Roman" panose="02020603050405020304" pitchFamily="18" charset="0"/>
                <a:ea typeface="Calibri" panose="020F0502020204030204" pitchFamily="34" charset="0"/>
                <a:cs typeface="Mangal" panose="02040503050203030202" pitchFamily="18" charset="0"/>
              </a:rPr>
              <a:t>Through this module, students can send feedback and student feedback will be shown on admin panel.</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200000"/>
              </a:lnSpc>
              <a:spcAft>
                <a:spcPts val="800"/>
              </a:spcAft>
            </a:pPr>
            <a:r>
              <a:rPr lang="en-GB" sz="1400" b="1" dirty="0">
                <a:effectLst/>
                <a:latin typeface="Times New Roman" panose="02020603050405020304" pitchFamily="18" charset="0"/>
                <a:ea typeface="Calibri" panose="020F0502020204030204" pitchFamily="34" charset="0"/>
                <a:cs typeface="Mangal" panose="02040503050203030202" pitchFamily="18" charset="0"/>
              </a:rPr>
              <a:t>News Management:- </a:t>
            </a:r>
            <a:r>
              <a:rPr lang="en-GB" sz="1400" dirty="0">
                <a:effectLst/>
                <a:latin typeface="Times New Roman" panose="02020603050405020304" pitchFamily="18" charset="0"/>
                <a:ea typeface="Calibri" panose="020F0502020204030204" pitchFamily="34" charset="0"/>
                <a:cs typeface="Mangal" panose="02040503050203030202" pitchFamily="18" charset="0"/>
              </a:rPr>
              <a:t>Through this module, admin can post important news, which are displayed on notice board.</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200000"/>
              </a:lnSpc>
              <a:spcAft>
                <a:spcPts val="800"/>
              </a:spcAft>
            </a:pPr>
            <a:r>
              <a:rPr lang="en-GB" sz="1400" b="1" dirty="0">
                <a:effectLst/>
                <a:latin typeface="Times New Roman" panose="02020603050405020304" pitchFamily="18" charset="0"/>
                <a:ea typeface="Calibri" panose="020F0502020204030204" pitchFamily="34" charset="0"/>
                <a:cs typeface="Mangal" panose="02040503050203030202" pitchFamily="18" charset="0"/>
              </a:rPr>
              <a:t>Enquiry Management:- </a:t>
            </a:r>
            <a:r>
              <a:rPr lang="en-GB" sz="1400" dirty="0">
                <a:effectLst/>
                <a:latin typeface="Times New Roman" panose="02020603050405020304" pitchFamily="18" charset="0"/>
                <a:ea typeface="Calibri" panose="020F0502020204030204" pitchFamily="34" charset="0"/>
                <a:cs typeface="Mangal" panose="02040503050203030202" pitchFamily="18" charset="0"/>
              </a:rPr>
              <a:t>In this module, any end user can raise enquiry, which display on admin zone.</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200000"/>
              </a:lnSpc>
              <a:spcAft>
                <a:spcPts val="800"/>
              </a:spcAft>
            </a:pPr>
            <a:r>
              <a:rPr lang="en-GB" sz="1400" b="1" dirty="0">
                <a:effectLst/>
                <a:latin typeface="Times New Roman" panose="02020603050405020304" pitchFamily="18" charset="0"/>
                <a:ea typeface="Calibri" panose="020F0502020204030204" pitchFamily="34" charset="0"/>
                <a:cs typeface="Mangal" panose="02040503050203030202" pitchFamily="18" charset="0"/>
              </a:rPr>
              <a:t>Email Integration:- </a:t>
            </a:r>
            <a:r>
              <a:rPr lang="en-GB" sz="1400" dirty="0">
                <a:effectLst/>
                <a:latin typeface="Times New Roman" panose="02020603050405020304" pitchFamily="18" charset="0"/>
                <a:ea typeface="Calibri" panose="020F0502020204030204" pitchFamily="34" charset="0"/>
                <a:cs typeface="Mangal" panose="02040503050203030202" pitchFamily="18" charset="0"/>
              </a:rPr>
              <a:t>Through this module when student do registration a system generated email is send to student email id.</a:t>
            </a:r>
            <a:endParaRPr lang="en-IN" sz="14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200000"/>
              </a:lnSpc>
              <a:spcAft>
                <a:spcPts val="800"/>
              </a:spcAft>
            </a:pPr>
            <a:r>
              <a:rPr lang="en-GB" sz="1400" b="1" dirty="0">
                <a:effectLst/>
                <a:latin typeface="Times New Roman" panose="02020603050405020304" pitchFamily="18" charset="0"/>
                <a:ea typeface="Calibri" panose="020F0502020204030204" pitchFamily="34" charset="0"/>
                <a:cs typeface="Mangal" panose="02040503050203030202" pitchFamily="18" charset="0"/>
              </a:rPr>
              <a:t>SMS API Integration:- </a:t>
            </a:r>
            <a:r>
              <a:rPr lang="en-GB" sz="1400" dirty="0">
                <a:effectLst/>
                <a:latin typeface="Times New Roman" panose="02020603050405020304" pitchFamily="18" charset="0"/>
                <a:ea typeface="Calibri" panose="020F0502020204030204" pitchFamily="34" charset="0"/>
                <a:cs typeface="Mangal" panose="02040503050203030202" pitchFamily="18" charset="0"/>
              </a:rPr>
              <a:t>Through this module, when end user do </a:t>
            </a:r>
            <a:r>
              <a:rPr lang="en-GB" sz="1400" dirty="0">
                <a:latin typeface="Times New Roman" panose="02020603050405020304" pitchFamily="18" charset="0"/>
                <a:ea typeface="Calibri" panose="020F0502020204030204" pitchFamily="34" charset="0"/>
                <a:cs typeface="Mangal" panose="02040503050203030202" pitchFamily="18" charset="0"/>
              </a:rPr>
              <a:t>E</a:t>
            </a:r>
            <a:r>
              <a:rPr lang="en-GB" sz="1400" dirty="0">
                <a:effectLst/>
                <a:latin typeface="Times New Roman" panose="02020603050405020304" pitchFamily="18" charset="0"/>
                <a:ea typeface="Calibri" panose="020F0502020204030204" pitchFamily="34" charset="0"/>
                <a:cs typeface="Mangal" panose="02040503050203030202" pitchFamily="18" charset="0"/>
              </a:rPr>
              <a:t>nquiry a system generated SMS is send to end user registered mobile no.</a:t>
            </a:r>
            <a:endParaRPr lang="en-IN" sz="1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295556347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7309" y="76200"/>
            <a:ext cx="10157354" cy="904528"/>
          </a:xfrm>
        </p:spPr>
        <p:txBody>
          <a:bodyPr/>
          <a:lstStyle/>
          <a:p>
            <a:pPr algn="ctr"/>
            <a:r>
              <a:rPr lang="en-US" b="1" dirty="0">
                <a:ln w="13462">
                  <a:solidFill>
                    <a:schemeClr val="bg1"/>
                  </a:solidFill>
                  <a:prstDash val="solid"/>
                </a:ln>
                <a:solidFill>
                  <a:srgbClr val="C00000"/>
                </a:solidFill>
                <a:latin typeface="Arial Rounded MT Bold" panose="020F0704030504030204" pitchFamily="34" charset="0"/>
              </a:rPr>
              <a:t>HOME PAGE</a:t>
            </a:r>
          </a:p>
        </p:txBody>
      </p:sp>
      <p:pic>
        <p:nvPicPr>
          <p:cNvPr id="5" name="Content Placeholder 4" descr="A group of people writing on paper&#10;&#10;Description automatically generated">
            <a:extLst>
              <a:ext uri="{FF2B5EF4-FFF2-40B4-BE49-F238E27FC236}">
                <a16:creationId xmlns:a16="http://schemas.microsoft.com/office/drawing/2014/main" id="{31DFC8FE-73F7-44D0-FDDE-7C1F2DC5BEB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90" t="11274" r="2003" b="14647"/>
          <a:stretch/>
        </p:blipFill>
        <p:spPr>
          <a:xfrm>
            <a:off x="612412" y="980728"/>
            <a:ext cx="11227222" cy="5801072"/>
          </a:xfrm>
        </p:spPr>
      </p:pic>
    </p:spTree>
    <p:extLst>
      <p:ext uri="{BB962C8B-B14F-4D97-AF65-F5344CB8AC3E}">
        <p14:creationId xmlns:p14="http://schemas.microsoft.com/office/powerpoint/2010/main" val="2313800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7309" y="76200"/>
            <a:ext cx="10157354" cy="904528"/>
          </a:xfrm>
        </p:spPr>
        <p:txBody>
          <a:bodyPr/>
          <a:lstStyle/>
          <a:p>
            <a:pPr algn="ctr"/>
            <a:r>
              <a:rPr lang="en-US" b="1" dirty="0">
                <a:ln w="13462">
                  <a:solidFill>
                    <a:schemeClr val="bg1"/>
                  </a:solidFill>
                  <a:prstDash val="solid"/>
                </a:ln>
                <a:solidFill>
                  <a:srgbClr val="C00000"/>
                </a:solidFill>
                <a:latin typeface="Arial Rounded MT Bold" panose="020F0704030504030204" pitchFamily="34" charset="0"/>
              </a:rPr>
              <a:t>Student Registration Page</a:t>
            </a:r>
          </a:p>
        </p:txBody>
      </p:sp>
      <p:pic>
        <p:nvPicPr>
          <p:cNvPr id="14" name="Picture 13" descr="A computer screen shot of a student registration form&#10;&#10;Description automatically generated">
            <a:extLst>
              <a:ext uri="{FF2B5EF4-FFF2-40B4-BE49-F238E27FC236}">
                <a16:creationId xmlns:a16="http://schemas.microsoft.com/office/drawing/2014/main" id="{FEE5DF7E-02F8-2BCF-B2AC-0483D54A23F8}"/>
              </a:ext>
            </a:extLst>
          </p:cNvPr>
          <p:cNvPicPr>
            <a:picLocks noChangeAspect="1"/>
          </p:cNvPicPr>
          <p:nvPr/>
        </p:nvPicPr>
        <p:blipFill rotWithShape="1">
          <a:blip r:embed="rId2">
            <a:extLst>
              <a:ext uri="{28A0092B-C50C-407E-A947-70E740481C1C}">
                <a14:useLocalDpi xmlns:a14="http://schemas.microsoft.com/office/drawing/2010/main" val="0"/>
              </a:ext>
            </a:extLst>
          </a:blip>
          <a:srcRect l="9827" t="11964" r="11010"/>
          <a:stretch/>
        </p:blipFill>
        <p:spPr>
          <a:xfrm>
            <a:off x="522731" y="1124744"/>
            <a:ext cx="5571681" cy="5298642"/>
          </a:xfrm>
          <a:prstGeom prst="rect">
            <a:avLst/>
          </a:prstGeom>
        </p:spPr>
      </p:pic>
      <p:pic>
        <p:nvPicPr>
          <p:cNvPr id="22" name="Content Placeholder 21">
            <a:extLst>
              <a:ext uri="{FF2B5EF4-FFF2-40B4-BE49-F238E27FC236}">
                <a16:creationId xmlns:a16="http://schemas.microsoft.com/office/drawing/2014/main" id="{4715A5A4-E504-B0F0-1B50-ECA5886892D8}"/>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15914" t="22222" r="49589" b="36111"/>
          <a:stretch/>
        </p:blipFill>
        <p:spPr>
          <a:xfrm>
            <a:off x="6454452" y="1121460"/>
            <a:ext cx="5112568" cy="5298642"/>
          </a:xfrm>
        </p:spPr>
      </p:pic>
    </p:spTree>
    <p:extLst>
      <p:ext uri="{BB962C8B-B14F-4D97-AF65-F5344CB8AC3E}">
        <p14:creationId xmlns:p14="http://schemas.microsoft.com/office/powerpoint/2010/main" val="1153074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elcome back to school presentation">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spDef>
      <a:spPr>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5000"/>
          </a:lnSpc>
          <a:defRPr/>
        </a:defPPr>
      </a:lstStyle>
    </a:txDef>
  </a:objectDefaults>
  <a:extraClrSchemeLst/>
  <a:extLst>
    <a:ext uri="{05A4C25C-085E-4340-85A3-A5531E510DB2}">
      <thm15:themeFamily xmlns:thm15="http://schemas.microsoft.com/office/thememl/2012/main" name="Welcome back to school presentation.potx" id="{CE426E4B-AEF0-4DB0-AA06-9B9EF2E62E1A}" vid="{EB2D3276-CBF5-48AD-B47E-C2D79CA4C86F}"/>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Welcome back to school</Template>
  <TotalTime>141</TotalTime>
  <Words>512</Words>
  <Application>Microsoft Office PowerPoint</Application>
  <PresentationFormat>Custom</PresentationFormat>
  <Paragraphs>52</Paragraphs>
  <Slides>13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Algerian</vt:lpstr>
      <vt:lpstr>Arial</vt:lpstr>
      <vt:lpstr>Arial Rounded MT Bold</vt:lpstr>
      <vt:lpstr>Calibri</vt:lpstr>
      <vt:lpstr>Century Gothic</vt:lpstr>
      <vt:lpstr>Times New Roman</vt:lpstr>
      <vt:lpstr>Wingdings</vt:lpstr>
      <vt:lpstr>Welcome back to school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HOME PAGE</vt:lpstr>
      <vt:lpstr>Student Registration Page</vt:lpstr>
      <vt:lpstr>Login Page</vt:lpstr>
      <vt:lpstr>Student app</vt:lpstr>
      <vt:lpstr>Admin app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Satyam Pandey</cp:lastModifiedBy>
  <cp:revision>10</cp:revision>
  <dcterms:created xsi:type="dcterms:W3CDTF">2023-10-13T05:47:57Z</dcterms:created>
  <dcterms:modified xsi:type="dcterms:W3CDTF">2024-05-10T09:10:29Z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74068100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